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414" r:id="rId4"/>
    <p:sldId id="423" r:id="rId5"/>
    <p:sldId id="422" r:id="rId6"/>
    <p:sldId id="262" r:id="rId7"/>
    <p:sldId id="424" r:id="rId8"/>
    <p:sldId id="434" r:id="rId9"/>
    <p:sldId id="428" r:id="rId10"/>
    <p:sldId id="266" r:id="rId11"/>
    <p:sldId id="436" r:id="rId12"/>
    <p:sldId id="431" r:id="rId13"/>
    <p:sldId id="418" r:id="rId14"/>
    <p:sldId id="435" r:id="rId15"/>
    <p:sldId id="43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pos="5715" userDrawn="1">
          <p15:clr>
            <a:srgbClr val="A4A3A4"/>
          </p15:clr>
        </p15:guide>
        <p15:guide id="3" pos="1111" userDrawn="1">
          <p15:clr>
            <a:srgbClr val="A4A3A4"/>
          </p15:clr>
        </p15:guide>
        <p15:guide id="4" orient="horz" pos="1049" userDrawn="1">
          <p15:clr>
            <a:srgbClr val="A4A3A4"/>
          </p15:clr>
        </p15:guide>
        <p15:guide id="5" orient="horz" pos="3294" userDrawn="1">
          <p15:clr>
            <a:srgbClr val="A4A3A4"/>
          </p15:clr>
        </p15:guide>
        <p15:guide id="6" pos="5511" userDrawn="1">
          <p15:clr>
            <a:srgbClr val="A4A3A4"/>
          </p15:clr>
        </p15:guide>
        <p15:guide id="7" pos="2449" userDrawn="1">
          <p15:clr>
            <a:srgbClr val="A4A3A4"/>
          </p15:clr>
        </p15:guide>
        <p15:guide id="8" pos="3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4A"/>
    <a:srgbClr val="4A4A6A"/>
    <a:srgbClr val="CC5A71"/>
    <a:srgbClr val="F0F757"/>
    <a:srgbClr val="80475E"/>
    <a:srgbClr val="4F4F71"/>
    <a:srgbClr val="8181A7"/>
    <a:srgbClr val="3F3F5B"/>
    <a:srgbClr val="4D4D6F"/>
    <a:srgbClr val="465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65BD3-745E-4E70-BF87-3F9059207037}" v="4335" dt="2018-07-22T11:58:55.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572" autoAdjust="0"/>
  </p:normalViewPr>
  <p:slideViewPr>
    <p:cSldViewPr snapToGrid="0" showGuides="1">
      <p:cViewPr varScale="1">
        <p:scale>
          <a:sx n="52" d="100"/>
          <a:sy n="52" d="100"/>
        </p:scale>
        <p:origin x="1616" y="56"/>
      </p:cViewPr>
      <p:guideLst>
        <p:guide orient="horz" pos="2886"/>
        <p:guide pos="5715"/>
        <p:guide pos="1111"/>
        <p:guide orient="horz" pos="1049"/>
        <p:guide orient="horz" pos="3294"/>
        <p:guide pos="5511"/>
        <p:guide pos="2449"/>
        <p:guide pos="36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901C6-7788-4DB4-8BF2-1AD40B7CF0E5}" type="datetimeFigureOut">
              <a:rPr lang="uk-UA" smtClean="0"/>
              <a:t>23.07.2018</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0D154-A933-400A-99A5-316A823B39E4}" type="slidenum">
              <a:rPr lang="uk-UA" smtClean="0"/>
              <a:t>‹№›</a:t>
            </a:fld>
            <a:endParaRPr lang="uk-UA"/>
          </a:p>
        </p:txBody>
      </p:sp>
    </p:spTree>
    <p:extLst>
      <p:ext uri="{BB962C8B-B14F-4D97-AF65-F5344CB8AC3E}">
        <p14:creationId xmlns:p14="http://schemas.microsoft.com/office/powerpoint/2010/main" val="268108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ladies and gentlemen. Thank you for the possibility to make the presentation on such important topic regarding search of alternative sources for financing of social care services. My case describes situation in Ukraine, but I hope that many of you will see possibilities for your communities as well.</a:t>
            </a:r>
            <a:endParaRPr lang="uk-UA" sz="1200" kern="1200" dirty="0">
              <a:solidFill>
                <a:schemeClr val="tx1"/>
              </a:solidFill>
              <a:effectLst/>
              <a:latin typeface="+mn-lt"/>
              <a:ea typeface="+mn-ea"/>
              <a:cs typeface="+mn-cs"/>
            </a:endParaRPr>
          </a:p>
          <a:p>
            <a:endParaRPr lang="uk-UA" dirty="0"/>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1</a:t>
            </a:fld>
            <a:endParaRPr lang="uk-UA"/>
          </a:p>
        </p:txBody>
      </p:sp>
    </p:spTree>
    <p:extLst>
      <p:ext uri="{BB962C8B-B14F-4D97-AF65-F5344CB8AC3E}">
        <p14:creationId xmlns:p14="http://schemas.microsoft.com/office/powerpoint/2010/main" val="406197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Regional funding is beneficiary for all parties since funding is done based on local priorities of communities and NGOs can adjust their services according to those needs. This is a win-win situation.</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10</a:t>
            </a:fld>
            <a:endParaRPr lang="uk-UA"/>
          </a:p>
        </p:txBody>
      </p:sp>
    </p:spTree>
    <p:extLst>
      <p:ext uri="{BB962C8B-B14F-4D97-AF65-F5344CB8AC3E}">
        <p14:creationId xmlns:p14="http://schemas.microsoft.com/office/powerpoint/2010/main" val="169008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Buyers of such services can be a wide variety of regional state health and social care institutions. It is important to mention that those institutions already had experience of cooperation with NGOs and using their services funded by the GF. This means that those institutions have positive experience and are willing to continue receiving services from NGOs even if they must pay themselves.</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11</a:t>
            </a:fld>
            <a:endParaRPr lang="uk-UA"/>
          </a:p>
        </p:txBody>
      </p:sp>
    </p:spTree>
    <p:extLst>
      <p:ext uri="{BB962C8B-B14F-4D97-AF65-F5344CB8AC3E}">
        <p14:creationId xmlns:p14="http://schemas.microsoft.com/office/powerpoint/2010/main" val="376194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I would like to show an example of just 1 region with 3000 people living with HIV.</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Till 2017 funding was provided only by the GF. Despite this starting from 2017 the Network was able to receive funds from regional budget on social care services. And in first half of 2018 such funding has already exceeded previous year, one more buyer started to purchase servicers and quality of coverage improves as well.</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12</a:t>
            </a:fld>
            <a:endParaRPr lang="uk-UA"/>
          </a:p>
        </p:txBody>
      </p:sp>
    </p:spTree>
    <p:extLst>
      <p:ext uri="{BB962C8B-B14F-4D97-AF65-F5344CB8AC3E}">
        <p14:creationId xmlns:p14="http://schemas.microsoft.com/office/powerpoint/2010/main" val="118172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Financial results of advocacy activities show that proactive role of NGOs can ensure sustainability of vital social care services for PLHIV and implement the plan for the transition from donor funding to domestic regional funding. </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2017, after new regional policies introduction, regions allocated funding in amount of approx. $60 000  in total from regional budgets for purchases of social care services for PLHIV delivered by regional NGOs. Additionally, 860 people got social support.</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approx. $</a:t>
            </a:r>
            <a:r>
              <a:rPr lang="en-US" sz="1200" b="1" kern="1200" dirty="0">
                <a:solidFill>
                  <a:schemeClr val="tx1"/>
                </a:solidFill>
                <a:effectLst/>
                <a:latin typeface="+mn-lt"/>
                <a:ea typeface="+mn-ea"/>
                <a:cs typeface="+mn-cs"/>
              </a:rPr>
              <a:t> 163.000</a:t>
            </a:r>
            <a:r>
              <a:rPr lang="en-US" sz="1200" kern="1200" dirty="0">
                <a:solidFill>
                  <a:schemeClr val="tx1"/>
                </a:solidFill>
                <a:effectLst/>
                <a:latin typeface="+mn-lt"/>
                <a:ea typeface="+mn-ea"/>
                <a:cs typeface="+mn-cs"/>
              </a:rPr>
              <a:t> are planned in first half 2018 as well and 2599 people will get social care services.</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secondary advocacy activities allowed to save almost $100 000 on rental fees and other payments for NGOs annually, as a result less funding will be needed or saved funds can be allocated directly to activities to cover more people or provide additional services.</a:t>
            </a:r>
            <a:endParaRPr lang="uk-UA" sz="1200" kern="1200" dirty="0">
              <a:solidFill>
                <a:schemeClr val="tx1"/>
              </a:solidFill>
              <a:effectLst/>
              <a:latin typeface="+mn-lt"/>
              <a:ea typeface="+mn-ea"/>
              <a:cs typeface="+mn-cs"/>
            </a:endParaRPr>
          </a:p>
          <a:p>
            <a:endParaRPr lang="uk-UA" dirty="0"/>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13</a:t>
            </a:fld>
            <a:endParaRPr lang="uk-UA"/>
          </a:p>
        </p:txBody>
      </p:sp>
    </p:spTree>
    <p:extLst>
      <p:ext uri="{BB962C8B-B14F-4D97-AF65-F5344CB8AC3E}">
        <p14:creationId xmlns:p14="http://schemas.microsoft.com/office/powerpoint/2010/main" val="957062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uk-UA" sz="1200" b="1" kern="1200" dirty="0" err="1">
                <a:solidFill>
                  <a:schemeClr val="tx1"/>
                </a:solidFill>
                <a:effectLst/>
                <a:latin typeface="+mn-lt"/>
                <a:ea typeface="+mn-ea"/>
                <a:cs typeface="+mn-cs"/>
              </a:rPr>
              <a:t>Bucky</a:t>
            </a:r>
            <a:r>
              <a:rPr lang="uk-UA" sz="1200" kern="1200" dirty="0">
                <a:solidFill>
                  <a:schemeClr val="tx1"/>
                </a:solidFill>
                <a:effectLst/>
                <a:latin typeface="+mn-lt"/>
                <a:ea typeface="+mn-ea"/>
                <a:cs typeface="+mn-cs"/>
              </a:rPr>
              <a:t>" </a:t>
            </a:r>
            <a:r>
              <a:rPr lang="uk-UA" sz="1200" b="1" kern="1200" dirty="0" err="1">
                <a:solidFill>
                  <a:schemeClr val="tx1"/>
                </a:solidFill>
                <a:effectLst/>
                <a:latin typeface="+mn-lt"/>
                <a:ea typeface="+mn-ea"/>
                <a:cs typeface="+mn-cs"/>
              </a:rPr>
              <a:t>Fuller</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ounce</a:t>
            </a:r>
            <a:r>
              <a:rPr lang="uk-UA" sz="1200" kern="1200" dirty="0">
                <a:solidFill>
                  <a:schemeClr val="tx1"/>
                </a:solidFill>
                <a:effectLst/>
                <a:latin typeface="+mn-lt"/>
                <a:ea typeface="+mn-ea"/>
                <a:cs typeface="+mn-cs"/>
              </a:rPr>
              <a:t> </a:t>
            </a:r>
            <a:r>
              <a:rPr lang="uk-UA" sz="1200" kern="1200" dirty="0" err="1">
                <a:solidFill>
                  <a:schemeClr val="tx1"/>
                </a:solidFill>
                <a:effectLst/>
                <a:latin typeface="+mn-lt"/>
                <a:ea typeface="+mn-ea"/>
                <a:cs typeface="+mn-cs"/>
              </a:rPr>
              <a:t>sad</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never change things by fighting the existing reality.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change something, build a new model that makes the existing model obsolete»</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Interventions made by All-Ukrainian Network of PLHIV allowed creating environment for transition to sustainable funding of social care services for PLHIV through regional budgets.</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best practices are used by many NGOs in other social care sectors on regional level.</a:t>
            </a:r>
            <a:endParaRPr lang="uk-UA" sz="1200" kern="1200" dirty="0">
              <a:solidFill>
                <a:schemeClr val="tx1"/>
              </a:solidFill>
              <a:effectLst/>
              <a:latin typeface="+mn-lt"/>
              <a:ea typeface="+mn-ea"/>
              <a:cs typeface="+mn-cs"/>
            </a:endParaRPr>
          </a:p>
          <a:p>
            <a:endParaRPr lang="uk-UA" dirty="0"/>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14</a:t>
            </a:fld>
            <a:endParaRPr lang="uk-UA"/>
          </a:p>
        </p:txBody>
      </p:sp>
    </p:spTree>
    <p:extLst>
      <p:ext uri="{BB962C8B-B14F-4D97-AF65-F5344CB8AC3E}">
        <p14:creationId xmlns:p14="http://schemas.microsoft.com/office/powerpoint/2010/main" val="4009113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15</a:t>
            </a:fld>
            <a:endParaRPr lang="uk-UA"/>
          </a:p>
        </p:txBody>
      </p:sp>
    </p:spTree>
    <p:extLst>
      <p:ext uri="{BB962C8B-B14F-4D97-AF65-F5344CB8AC3E}">
        <p14:creationId xmlns:p14="http://schemas.microsoft.com/office/powerpoint/2010/main" val="318423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At first. I would like briefly to describe situation with HIV epidemic in Ukraine</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2</a:t>
            </a:fld>
            <a:endParaRPr lang="uk-UA"/>
          </a:p>
        </p:txBody>
      </p:sp>
    </p:spTree>
    <p:extLst>
      <p:ext uri="{BB962C8B-B14F-4D97-AF65-F5344CB8AC3E}">
        <p14:creationId xmlns:p14="http://schemas.microsoft.com/office/powerpoint/2010/main" val="149046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Ukraine has the second-largest HIV epidemic in Eastern Europe and Central Asia</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see, there are a lot of people who require social care services. There are many NGOs and programs running nowadays in Ukraine to fight HIV epidemic. But most of them depend on funds from external donors, mostly the Global Fund.</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3</a:t>
            </a:fld>
            <a:endParaRPr lang="uk-UA"/>
          </a:p>
        </p:txBody>
      </p:sp>
    </p:spTree>
    <p:extLst>
      <p:ext uri="{BB962C8B-B14F-4D97-AF65-F5344CB8AC3E}">
        <p14:creationId xmlns:p14="http://schemas.microsoft.com/office/powerpoint/2010/main" val="17926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It is more or less easy to run activities, when you have support from international funds and other countries, but it can’t last forever. So, you must change, find new ways to continue financing of activities.</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4</a:t>
            </a:fld>
            <a:endParaRPr lang="uk-UA"/>
          </a:p>
        </p:txBody>
      </p:sp>
    </p:spTree>
    <p:extLst>
      <p:ext uri="{BB962C8B-B14F-4D97-AF65-F5344CB8AC3E}">
        <p14:creationId xmlns:p14="http://schemas.microsoft.com/office/powerpoint/2010/main" val="123468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As you see dependence from the GF funding in Ukraine was pretty high in previous years but starting from 2018 the GF funding is drastically decreasing. Ukrainian government had already supported life-saving care such as healthcare and ART purchasing, but rest of services were funded by external donors. So, we, Ukrainian NGOs, had to find a solution, how to cover the deficit of funds and continue to provide social care services without impact on quantity and quality. Furthermore, it had to be done based on Ukrainian internal funds (national or regional budgets) in conditions of ongoing war with </a:t>
            </a:r>
            <a:r>
              <a:rPr lang="en-US" sz="1200" kern="1200" dirty="0" err="1">
                <a:solidFill>
                  <a:schemeClr val="tx1"/>
                </a:solidFill>
                <a:effectLst/>
                <a:latin typeface="+mn-lt"/>
                <a:ea typeface="+mn-ea"/>
                <a:cs typeface="+mn-cs"/>
              </a:rPr>
              <a:t>russia</a:t>
            </a:r>
            <a:r>
              <a:rPr lang="en-US" sz="1200" kern="1200" dirty="0">
                <a:solidFill>
                  <a:schemeClr val="tx1"/>
                </a:solidFill>
                <a:effectLst/>
                <a:latin typeface="+mn-lt"/>
                <a:ea typeface="+mn-ea"/>
                <a:cs typeface="+mn-cs"/>
              </a:rPr>
              <a:t>.</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5</a:t>
            </a:fld>
            <a:endParaRPr lang="uk-UA"/>
          </a:p>
        </p:txBody>
      </p:sp>
    </p:spTree>
    <p:extLst>
      <p:ext uri="{BB962C8B-B14F-4D97-AF65-F5344CB8AC3E}">
        <p14:creationId xmlns:p14="http://schemas.microsoft.com/office/powerpoint/2010/main" val="189348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In 2017 All-Ukrainian Network of PLHIV, the biggest patient NGO in Ukraine, started to look for alternative sources of financing</a:t>
            </a:r>
            <a:endParaRPr lang="uk-UA" sz="1200" kern="1200" dirty="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6</a:t>
            </a:fld>
            <a:endParaRPr lang="uk-UA"/>
          </a:p>
        </p:txBody>
      </p:sp>
    </p:spTree>
    <p:extLst>
      <p:ext uri="{BB962C8B-B14F-4D97-AF65-F5344CB8AC3E}">
        <p14:creationId xmlns:p14="http://schemas.microsoft.com/office/powerpoint/2010/main" val="149224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kern="1200" dirty="0">
                <a:solidFill>
                  <a:schemeClr val="tx1"/>
                </a:solidFill>
                <a:effectLst/>
                <a:latin typeface="+mn-lt"/>
                <a:ea typeface="+mn-ea"/>
                <a:cs typeface="+mn-cs"/>
              </a:rPr>
              <a:t>2 potential sources have been defined – national and regional state budgets of Ukraine.</a:t>
            </a:r>
            <a:endParaRPr lang="uk-U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started pilot projects on regional level, so that regional success stories can be implemented on national level later on.</a:t>
            </a:r>
            <a:endParaRPr lang="uk-UA" sz="1200" kern="1200" dirty="0">
              <a:solidFill>
                <a:schemeClr val="tx1"/>
              </a:solidFill>
              <a:effectLst/>
              <a:latin typeface="+mn-lt"/>
              <a:ea typeface="+mn-ea"/>
              <a:cs typeface="+mn-cs"/>
            </a:endParaRPr>
          </a:p>
          <a:p>
            <a:endParaRPr lang="uk-UA" dirty="0"/>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7</a:t>
            </a:fld>
            <a:endParaRPr lang="uk-UA"/>
          </a:p>
        </p:txBody>
      </p:sp>
    </p:spTree>
    <p:extLst>
      <p:ext uri="{BB962C8B-B14F-4D97-AF65-F5344CB8AC3E}">
        <p14:creationId xmlns:p14="http://schemas.microsoft.com/office/powerpoint/2010/main" val="273005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Network has designed a set of interventions at regional level with primary and secondary activities. Primary activities were aimed on development of regional policies, then obtaining funds from regional budgets and finally introductions of mechanisms of direct purchases of social care services from NGOs. Same time, secondary activities allowed to decrease cost of such services.</a:t>
            </a:r>
            <a:endParaRPr lang="uk-UA" sz="1200" kern="1200" dirty="0">
              <a:solidFill>
                <a:schemeClr val="tx1"/>
              </a:solidFill>
              <a:effectLst/>
              <a:latin typeface="+mn-lt"/>
              <a:ea typeface="+mn-ea"/>
              <a:cs typeface="+mn-cs"/>
            </a:endParaRPr>
          </a:p>
          <a:p>
            <a:endParaRPr lang="uk-UA" dirty="0"/>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8</a:t>
            </a:fld>
            <a:endParaRPr lang="uk-UA"/>
          </a:p>
        </p:txBody>
      </p:sp>
    </p:spTree>
    <p:extLst>
      <p:ext uri="{BB962C8B-B14F-4D97-AF65-F5344CB8AC3E}">
        <p14:creationId xmlns:p14="http://schemas.microsoft.com/office/powerpoint/2010/main" val="131787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result of interventions 21 regional authorities have already adopted policies regarding financing of social care services and started to allocate funds in regional budgets for direct purchases from NGOs. Rest of regions are in process of adoption or at final negotiations stage.</a:t>
            </a:r>
            <a:endParaRPr lang="uk-UA" sz="1200" kern="1200" dirty="0">
              <a:solidFill>
                <a:schemeClr val="tx1"/>
              </a:solidFill>
              <a:effectLst/>
              <a:latin typeface="+mn-lt"/>
              <a:ea typeface="+mn-ea"/>
              <a:cs typeface="+mn-cs"/>
            </a:endParaRPr>
          </a:p>
          <a:p>
            <a:pPr lvl="0" defTabSz="914400">
              <a:defRPr/>
            </a:pPr>
            <a:endParaRPr lang="uk-UA" dirty="0">
              <a:solidFill>
                <a:schemeClr val="bg1"/>
              </a:solidFill>
              <a:latin typeface="Segoe UI" pitchFamily="34" charset="0"/>
              <a:ea typeface="Segoe UI" pitchFamily="34" charset="0"/>
              <a:cs typeface="Segoe UI" pitchFamily="34" charset="0"/>
            </a:endParaRPr>
          </a:p>
        </p:txBody>
      </p:sp>
      <p:sp>
        <p:nvSpPr>
          <p:cNvPr id="4" name="Місце для номера слайда 3"/>
          <p:cNvSpPr>
            <a:spLocks noGrp="1"/>
          </p:cNvSpPr>
          <p:nvPr>
            <p:ph type="sldNum" sz="quarter" idx="10"/>
          </p:nvPr>
        </p:nvSpPr>
        <p:spPr/>
        <p:txBody>
          <a:bodyPr/>
          <a:lstStyle/>
          <a:p>
            <a:fld id="{BC10D154-A933-400A-99A5-316A823B39E4}" type="slidenum">
              <a:rPr lang="uk-UA" smtClean="0"/>
              <a:t>9</a:t>
            </a:fld>
            <a:endParaRPr lang="uk-UA"/>
          </a:p>
        </p:txBody>
      </p:sp>
    </p:spTree>
    <p:extLst>
      <p:ext uri="{BB962C8B-B14F-4D97-AF65-F5344CB8AC3E}">
        <p14:creationId xmlns:p14="http://schemas.microsoft.com/office/powerpoint/2010/main" val="121975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D287E99-25BF-4D32-93CF-96F48E004C71}" type="datetimeFigureOut">
              <a:rPr lang="uk-UA" smtClean="0"/>
              <a:t>23.07.2018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31063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D287E99-25BF-4D32-93CF-96F48E004C71}" type="datetimeFigureOut">
              <a:rPr lang="uk-UA" smtClean="0"/>
              <a:t>23.07.2018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371809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D287E99-25BF-4D32-93CF-96F48E004C71}" type="datetimeFigureOut">
              <a:rPr lang="uk-UA" smtClean="0"/>
              <a:t>23.07.2018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262700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D287E99-25BF-4D32-93CF-96F48E004C71}" type="datetimeFigureOut">
              <a:rPr lang="uk-UA" smtClean="0"/>
              <a:t>23.07.2018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147531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0D287E99-25BF-4D32-93CF-96F48E004C71}" type="datetimeFigureOut">
              <a:rPr lang="uk-UA" smtClean="0"/>
              <a:t>23.07.2018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24289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D287E99-25BF-4D32-93CF-96F48E004C71}" type="datetimeFigureOut">
              <a:rPr lang="uk-UA" smtClean="0"/>
              <a:t>23.07.2018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351361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D287E99-25BF-4D32-93CF-96F48E004C71}" type="datetimeFigureOut">
              <a:rPr lang="uk-UA" smtClean="0"/>
              <a:t>23.07.2018</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51259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D287E99-25BF-4D32-93CF-96F48E004C71}" type="datetimeFigureOut">
              <a:rPr lang="uk-UA" smtClean="0"/>
              <a:t>23.07.2018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170640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87E99-25BF-4D32-93CF-96F48E004C71}" type="datetimeFigureOut">
              <a:rPr lang="uk-UA" smtClean="0"/>
              <a:t>23.07.2018</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275213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0D287E99-25BF-4D32-93CF-96F48E004C71}" type="datetimeFigureOut">
              <a:rPr lang="uk-UA" smtClean="0"/>
              <a:t>23.07.2018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425745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0D287E99-25BF-4D32-93CF-96F48E004C71}" type="datetimeFigureOut">
              <a:rPr lang="uk-UA" smtClean="0"/>
              <a:t>23.07.2018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B2E3AE-CF16-4162-9C35-1EA77BDDB02F}" type="slidenum">
              <a:rPr lang="uk-UA" smtClean="0"/>
              <a:t>‹№›</a:t>
            </a:fld>
            <a:endParaRPr lang="uk-UA"/>
          </a:p>
        </p:txBody>
      </p:sp>
    </p:spTree>
    <p:extLst>
      <p:ext uri="{BB962C8B-B14F-4D97-AF65-F5344CB8AC3E}">
        <p14:creationId xmlns:p14="http://schemas.microsoft.com/office/powerpoint/2010/main" val="163485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87E99-25BF-4D32-93CF-96F48E004C71}" type="datetimeFigureOut">
              <a:rPr lang="uk-UA" smtClean="0"/>
              <a:t>23.07.2018</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2E3AE-CF16-4162-9C35-1EA77BDDB02F}" type="slidenum">
              <a:rPr lang="uk-UA" smtClean="0"/>
              <a:t>‹№›</a:t>
            </a:fld>
            <a:endParaRPr lang="uk-UA"/>
          </a:p>
        </p:txBody>
      </p:sp>
    </p:spTree>
    <p:extLst>
      <p:ext uri="{BB962C8B-B14F-4D97-AF65-F5344CB8AC3E}">
        <p14:creationId xmlns:p14="http://schemas.microsoft.com/office/powerpoint/2010/main" val="145548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gif"/><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gif"/><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6BF23F8-6DBE-4E78-870E-33F27D1BD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grpSp>
        <p:nvGrpSpPr>
          <p:cNvPr id="13" name="Групувати 12">
            <a:extLst>
              <a:ext uri="{FF2B5EF4-FFF2-40B4-BE49-F238E27FC236}">
                <a16:creationId xmlns:a16="http://schemas.microsoft.com/office/drawing/2014/main" id="{9CFFFCD0-9BD6-473E-9A58-2F5C6C8E4A06}"/>
              </a:ext>
            </a:extLst>
          </p:cNvPr>
          <p:cNvGrpSpPr/>
          <p:nvPr/>
        </p:nvGrpSpPr>
        <p:grpSpPr>
          <a:xfrm>
            <a:off x="1494003" y="1539399"/>
            <a:ext cx="6304275" cy="3779202"/>
            <a:chOff x="1307486" y="1757428"/>
            <a:chExt cx="6304275" cy="3779202"/>
          </a:xfrm>
        </p:grpSpPr>
        <p:sp>
          <p:nvSpPr>
            <p:cNvPr id="6" name="TextBox 5">
              <a:extLst>
                <a:ext uri="{FF2B5EF4-FFF2-40B4-BE49-F238E27FC236}">
                  <a16:creationId xmlns:a16="http://schemas.microsoft.com/office/drawing/2014/main" id="{4AB43B39-E122-421C-BEB0-D04AD21F4A49}"/>
                </a:ext>
              </a:extLst>
            </p:cNvPr>
            <p:cNvSpPr txBox="1"/>
            <p:nvPr/>
          </p:nvSpPr>
          <p:spPr>
            <a:xfrm>
              <a:off x="1414380" y="2992819"/>
              <a:ext cx="6153604" cy="461665"/>
            </a:xfrm>
            <a:prstGeom prst="rect">
              <a:avLst/>
            </a:prstGeom>
            <a:noFill/>
          </p:spPr>
          <p:txBody>
            <a:bodyPr wrap="square" rtlCol="0">
              <a:spAutoFit/>
            </a:bodyPr>
            <a:lstStyle/>
            <a:p>
              <a:r>
                <a:rPr lang="en-US" sz="2400" b="1" spc="600" dirty="0">
                  <a:solidFill>
                    <a:srgbClr val="F0F757"/>
                  </a:solidFill>
                  <a:latin typeface="Segoe UI" pitchFamily="34" charset="0"/>
                  <a:ea typeface="Segoe UI" pitchFamily="34" charset="0"/>
                  <a:cs typeface="Segoe UI" pitchFamily="34" charset="0"/>
                </a:rPr>
                <a:t>TO FIGHT HIV DRASTICALLY</a:t>
              </a:r>
              <a:endParaRPr lang="uk-UA" sz="2400" b="1" spc="600" dirty="0">
                <a:solidFill>
                  <a:srgbClr val="F0F757"/>
                </a:solidFill>
                <a:latin typeface="Segoe UI" pitchFamily="34" charset="0"/>
                <a:ea typeface="Segoe UI" pitchFamily="34" charset="0"/>
                <a:cs typeface="Segoe UI" pitchFamily="34" charset="0"/>
              </a:endParaRPr>
            </a:p>
          </p:txBody>
        </p:sp>
        <p:grpSp>
          <p:nvGrpSpPr>
            <p:cNvPr id="12" name="Групувати 11">
              <a:extLst>
                <a:ext uri="{FF2B5EF4-FFF2-40B4-BE49-F238E27FC236}">
                  <a16:creationId xmlns:a16="http://schemas.microsoft.com/office/drawing/2014/main" id="{25B5712E-9426-478C-A860-AE13A0CADE5A}"/>
                </a:ext>
              </a:extLst>
            </p:cNvPr>
            <p:cNvGrpSpPr/>
            <p:nvPr/>
          </p:nvGrpSpPr>
          <p:grpSpPr>
            <a:xfrm>
              <a:off x="1307486" y="1757428"/>
              <a:ext cx="6304275" cy="3779202"/>
              <a:chOff x="1307486" y="1757428"/>
              <a:chExt cx="6304275" cy="3779202"/>
            </a:xfrm>
          </p:grpSpPr>
          <p:grpSp>
            <p:nvGrpSpPr>
              <p:cNvPr id="10" name="Групувати 9">
                <a:extLst>
                  <a:ext uri="{FF2B5EF4-FFF2-40B4-BE49-F238E27FC236}">
                    <a16:creationId xmlns:a16="http://schemas.microsoft.com/office/drawing/2014/main" id="{249BE403-B09C-436E-9DC8-A318CE65DBF7}"/>
                  </a:ext>
                </a:extLst>
              </p:cNvPr>
              <p:cNvGrpSpPr/>
              <p:nvPr/>
            </p:nvGrpSpPr>
            <p:grpSpPr>
              <a:xfrm>
                <a:off x="1307486" y="1757428"/>
                <a:ext cx="6304275" cy="3343145"/>
                <a:chOff x="1346346" y="1759017"/>
                <a:chExt cx="6304275" cy="3343145"/>
              </a:xfrm>
            </p:grpSpPr>
            <p:sp>
              <p:nvSpPr>
                <p:cNvPr id="2" name="Прямокутник 1">
                  <a:extLst>
                    <a:ext uri="{FF2B5EF4-FFF2-40B4-BE49-F238E27FC236}">
                      <a16:creationId xmlns:a16="http://schemas.microsoft.com/office/drawing/2014/main" id="{E9F4E0C9-BF04-46BB-A3A7-9BB2E703912A}"/>
                    </a:ext>
                  </a:extLst>
                </p:cNvPr>
                <p:cNvSpPr/>
                <p:nvPr/>
              </p:nvSpPr>
              <p:spPr>
                <a:xfrm>
                  <a:off x="1408194" y="1759017"/>
                  <a:ext cx="6153603" cy="677108"/>
                </a:xfrm>
                <a:prstGeom prst="rect">
                  <a:avLst/>
                </a:prstGeom>
              </p:spPr>
              <p:txBody>
                <a:bodyPr wrap="square">
                  <a:spAutoFit/>
                </a:bodyPr>
                <a:lstStyle/>
                <a:p>
                  <a:r>
                    <a:rPr lang="en-US" sz="3800" b="1" dirty="0">
                      <a:solidFill>
                        <a:srgbClr val="F0F757"/>
                      </a:solidFill>
                      <a:latin typeface="Segoe UI" pitchFamily="34" charset="0"/>
                      <a:ea typeface="Segoe UI" pitchFamily="34" charset="0"/>
                      <a:cs typeface="Segoe UI" pitchFamily="34" charset="0"/>
                    </a:rPr>
                    <a:t>WHAT SHALL BE DONE IF </a:t>
                  </a:r>
                  <a:endParaRPr lang="uk-UA" sz="3800" b="1" dirty="0">
                    <a:solidFill>
                      <a:srgbClr val="F0F757"/>
                    </a:solidFill>
                    <a:latin typeface="Segoe UI" pitchFamily="34" charset="0"/>
                    <a:ea typeface="Segoe UI" pitchFamily="34" charset="0"/>
                    <a:cs typeface="Segoe UI" pitchFamily="34" charset="0"/>
                  </a:endParaRPr>
                </a:p>
              </p:txBody>
            </p:sp>
            <p:sp>
              <p:nvSpPr>
                <p:cNvPr id="4" name="Прямокутник 3">
                  <a:extLst>
                    <a:ext uri="{FF2B5EF4-FFF2-40B4-BE49-F238E27FC236}">
                      <a16:creationId xmlns:a16="http://schemas.microsoft.com/office/drawing/2014/main" id="{B4D5AD21-C0C3-44D5-A138-D0C7C93DDE96}"/>
                    </a:ext>
                  </a:extLst>
                </p:cNvPr>
                <p:cNvSpPr/>
                <p:nvPr/>
              </p:nvSpPr>
              <p:spPr>
                <a:xfrm>
                  <a:off x="1424690" y="2253258"/>
                  <a:ext cx="6153603" cy="923330"/>
                </a:xfrm>
                <a:prstGeom prst="rect">
                  <a:avLst/>
                </a:prstGeom>
              </p:spPr>
              <p:txBody>
                <a:bodyPr wrap="square">
                  <a:spAutoFit/>
                </a:bodyPr>
                <a:lstStyle/>
                <a:p>
                  <a:r>
                    <a:rPr lang="en-US" sz="5400" b="1" dirty="0">
                      <a:solidFill>
                        <a:srgbClr val="F0F757"/>
                      </a:solidFill>
                      <a:latin typeface="Segoe UI" pitchFamily="34" charset="0"/>
                      <a:ea typeface="Segoe UI" pitchFamily="34" charset="0"/>
                      <a:cs typeface="Segoe UI" pitchFamily="34" charset="0"/>
                    </a:rPr>
                    <a:t>DONOR FUNDING </a:t>
                  </a:r>
                  <a:endParaRPr lang="uk-UA" sz="5400" dirty="0"/>
                </a:p>
              </p:txBody>
            </p:sp>
            <p:sp>
              <p:nvSpPr>
                <p:cNvPr id="8" name="Прямокутник 7">
                  <a:extLst>
                    <a:ext uri="{FF2B5EF4-FFF2-40B4-BE49-F238E27FC236}">
                      <a16:creationId xmlns:a16="http://schemas.microsoft.com/office/drawing/2014/main" id="{7A2B1B80-7FA6-48E4-A89A-045B387FD90D}"/>
                    </a:ext>
                  </a:extLst>
                </p:cNvPr>
                <p:cNvSpPr/>
                <p:nvPr/>
              </p:nvSpPr>
              <p:spPr>
                <a:xfrm>
                  <a:off x="1470455" y="4517387"/>
                  <a:ext cx="6091342" cy="584775"/>
                </a:xfrm>
                <a:prstGeom prst="rect">
                  <a:avLst/>
                </a:prstGeom>
              </p:spPr>
              <p:txBody>
                <a:bodyPr wrap="square">
                  <a:spAutoFit/>
                </a:bodyPr>
                <a:lstStyle/>
                <a:p>
                  <a:r>
                    <a:rPr lang="en-US" sz="1600" dirty="0">
                      <a:solidFill>
                        <a:schemeClr val="bg1"/>
                      </a:solidFill>
                      <a:latin typeface="Segoe UI Light" panose="020B0502040204020203" pitchFamily="34" charset="0"/>
                      <a:ea typeface="Segoe UI" pitchFamily="34" charset="0"/>
                      <a:cs typeface="Segoe UI Light" panose="020B0502040204020203" pitchFamily="34" charset="0"/>
                    </a:rPr>
                    <a:t>TRANSITION TO SUSTAINABLE FUNDING OF SOCIAL CARE SERVICES FOR PLHIV THROUGH REGIONAL BUDGETS IN UKRAINE</a:t>
                  </a:r>
                </a:p>
              </p:txBody>
            </p:sp>
            <p:sp>
              <p:nvSpPr>
                <p:cNvPr id="9" name="Прямокутник 8">
                  <a:extLst>
                    <a:ext uri="{FF2B5EF4-FFF2-40B4-BE49-F238E27FC236}">
                      <a16:creationId xmlns:a16="http://schemas.microsoft.com/office/drawing/2014/main" id="{5B53B5B3-D3CD-4536-9058-7C42CC2D2E58}"/>
                    </a:ext>
                  </a:extLst>
                </p:cNvPr>
                <p:cNvSpPr/>
                <p:nvPr/>
              </p:nvSpPr>
              <p:spPr>
                <a:xfrm>
                  <a:off x="1346346" y="3175687"/>
                  <a:ext cx="6304275" cy="1354217"/>
                </a:xfrm>
                <a:prstGeom prst="rect">
                  <a:avLst/>
                </a:prstGeom>
              </p:spPr>
              <p:txBody>
                <a:bodyPr wrap="square">
                  <a:spAutoFit/>
                </a:bodyPr>
                <a:lstStyle/>
                <a:p>
                  <a:r>
                    <a:rPr lang="en-US" sz="8200" b="1" spc="300" dirty="0">
                      <a:solidFill>
                        <a:srgbClr val="F0F757"/>
                      </a:solidFill>
                      <a:latin typeface="Segoe UI" pitchFamily="34" charset="0"/>
                      <a:ea typeface="Segoe UI" pitchFamily="34" charset="0"/>
                      <a:cs typeface="Segoe UI" pitchFamily="34" charset="0"/>
                    </a:rPr>
                    <a:t>DECREASES</a:t>
                  </a:r>
                  <a:endParaRPr lang="uk-UA" sz="8200" dirty="0"/>
                </a:p>
              </p:txBody>
            </p:sp>
          </p:grpSp>
          <p:sp>
            <p:nvSpPr>
              <p:cNvPr id="11" name="Прямокутник 10">
                <a:extLst>
                  <a:ext uri="{FF2B5EF4-FFF2-40B4-BE49-F238E27FC236}">
                    <a16:creationId xmlns:a16="http://schemas.microsoft.com/office/drawing/2014/main" id="{0F67C2D0-9D77-4460-AB74-EEB3AA520F5E}"/>
                  </a:ext>
                </a:extLst>
              </p:cNvPr>
              <p:cNvSpPr/>
              <p:nvPr/>
            </p:nvSpPr>
            <p:spPr>
              <a:xfrm>
                <a:off x="1431595" y="5198076"/>
                <a:ext cx="3321637" cy="338554"/>
              </a:xfrm>
              <a:prstGeom prst="rect">
                <a:avLst/>
              </a:prstGeom>
            </p:spPr>
            <p:txBody>
              <a:bodyPr wrap="square">
                <a:spAutoFit/>
              </a:bodyPr>
              <a:lstStyle/>
              <a:p>
                <a:r>
                  <a:rPr lang="en-US" sz="1600" dirty="0">
                    <a:solidFill>
                      <a:schemeClr val="bg1"/>
                    </a:solidFill>
                    <a:latin typeface="Segoe UI Light" panose="020B0502040204020203" pitchFamily="34" charset="0"/>
                    <a:ea typeface="Segoe UI" pitchFamily="34" charset="0"/>
                    <a:cs typeface="Segoe UI Light" panose="020B0502040204020203" pitchFamily="34" charset="0"/>
                  </a:rPr>
                  <a:t>IRYNA KOVALCHUK [UKRAINE]</a:t>
                </a:r>
              </a:p>
            </p:txBody>
          </p:sp>
        </p:grpSp>
      </p:grpSp>
    </p:spTree>
    <p:extLst>
      <p:ext uri="{BB962C8B-B14F-4D97-AF65-F5344CB8AC3E}">
        <p14:creationId xmlns:p14="http://schemas.microsoft.com/office/powerpoint/2010/main" val="57076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DE7841-A4C8-4CAC-8A86-D7EDBB1EC3F9}"/>
              </a:ext>
            </a:extLst>
          </p:cNvPr>
          <p:cNvSpPr txBox="1"/>
          <p:nvPr/>
        </p:nvSpPr>
        <p:spPr>
          <a:xfrm>
            <a:off x="969872" y="514039"/>
            <a:ext cx="6147620" cy="461665"/>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REGIONAL FUNDING</a:t>
            </a:r>
            <a:endParaRPr lang="uk-UA" sz="2400" b="1" spc="300" dirty="0">
              <a:solidFill>
                <a:srgbClr val="F0F757"/>
              </a:solidFill>
              <a:latin typeface="Segoe UI" pitchFamily="34" charset="0"/>
              <a:ea typeface="Segoe UI" pitchFamily="34" charset="0"/>
              <a:cs typeface="Segoe UI" pitchFamily="34" charset="0"/>
            </a:endParaRPr>
          </a:p>
        </p:txBody>
      </p:sp>
      <p:sp>
        <p:nvSpPr>
          <p:cNvPr id="9" name="Прямокутник 8">
            <a:extLst>
              <a:ext uri="{FF2B5EF4-FFF2-40B4-BE49-F238E27FC236}">
                <a16:creationId xmlns:a16="http://schemas.microsoft.com/office/drawing/2014/main" id="{F9159415-5362-441E-BFAB-BA97935734F9}"/>
              </a:ext>
            </a:extLst>
          </p:cNvPr>
          <p:cNvSpPr/>
          <p:nvPr/>
        </p:nvSpPr>
        <p:spPr>
          <a:xfrm>
            <a:off x="969871" y="966787"/>
            <a:ext cx="6147619" cy="707886"/>
          </a:xfrm>
          <a:prstGeom prst="rect">
            <a:avLst/>
          </a:prstGeom>
        </p:spPr>
        <p:txBody>
          <a:bodyPr wrap="square">
            <a:spAutoFit/>
          </a:bodyPr>
          <a:lstStyle/>
          <a:p>
            <a:pPr defTabSz="914400">
              <a:defRPr/>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Regional budget holder purchases social care services for PLHIV and KP from NGOs</a:t>
            </a:r>
          </a:p>
        </p:txBody>
      </p:sp>
      <p:grpSp>
        <p:nvGrpSpPr>
          <p:cNvPr id="3" name="Групувати 2">
            <a:extLst>
              <a:ext uri="{FF2B5EF4-FFF2-40B4-BE49-F238E27FC236}">
                <a16:creationId xmlns:a16="http://schemas.microsoft.com/office/drawing/2014/main" id="{AC0CC353-E03B-4DBC-B2DA-D3E4D75E9819}"/>
              </a:ext>
            </a:extLst>
          </p:cNvPr>
          <p:cNvGrpSpPr/>
          <p:nvPr/>
        </p:nvGrpSpPr>
        <p:grpSpPr>
          <a:xfrm>
            <a:off x="969871" y="2383667"/>
            <a:ext cx="3401496" cy="2887840"/>
            <a:chOff x="5273625" y="2388685"/>
            <a:chExt cx="3401496" cy="2887840"/>
          </a:xfrm>
        </p:grpSpPr>
        <p:sp>
          <p:nvSpPr>
            <p:cNvPr id="13" name="Прямоугольник 8">
              <a:extLst>
                <a:ext uri="{FF2B5EF4-FFF2-40B4-BE49-F238E27FC236}">
                  <a16:creationId xmlns:a16="http://schemas.microsoft.com/office/drawing/2014/main" id="{D9C4A57C-DED4-4878-A31A-1010DD2386D8}"/>
                </a:ext>
              </a:extLst>
            </p:cNvPr>
            <p:cNvSpPr/>
            <p:nvPr/>
          </p:nvSpPr>
          <p:spPr>
            <a:xfrm>
              <a:off x="5273625" y="2891257"/>
              <a:ext cx="2978835" cy="2385268"/>
            </a:xfrm>
            <a:prstGeom prst="rect">
              <a:avLst/>
            </a:prstGeom>
          </p:spPr>
          <p:txBody>
            <a:bodyPr wrap="square">
              <a:spAutoFit/>
            </a:bodyPr>
            <a:lstStyle/>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Funding of social care services according to local priorities</a:t>
              </a:r>
            </a:p>
            <a:p>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Decrease of cost of services by using electronic public procurement</a:t>
              </a:r>
            </a:p>
            <a:p>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NGOs continue to provide social care services and can improve their portfolio of services according to regional needs</a:t>
              </a:r>
              <a:endParaRPr lang="ru-RU" sz="1400" dirty="0">
                <a:solidFill>
                  <a:schemeClr val="bg1"/>
                </a:solidFill>
                <a:latin typeface="Segoe UI Light" panose="020B0502040204020203" pitchFamily="34" charset="0"/>
                <a:ea typeface="Segoe UI" pitchFamily="34" charset="0"/>
                <a:cs typeface="Segoe UI Light" panose="020B0502040204020203" pitchFamily="34" charset="0"/>
              </a:endParaRPr>
            </a:p>
            <a:p>
              <a:endParaRPr lang="uk-UA" sz="900"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14" name="Прямокутник 13">
              <a:extLst>
                <a:ext uri="{FF2B5EF4-FFF2-40B4-BE49-F238E27FC236}">
                  <a16:creationId xmlns:a16="http://schemas.microsoft.com/office/drawing/2014/main" id="{4F9BBE45-1FBC-4978-9A4E-61EA712145EB}"/>
                </a:ext>
              </a:extLst>
            </p:cNvPr>
            <p:cNvSpPr/>
            <p:nvPr/>
          </p:nvSpPr>
          <p:spPr>
            <a:xfrm>
              <a:off x="5273625" y="2388685"/>
              <a:ext cx="3401496" cy="369332"/>
            </a:xfrm>
            <a:prstGeom prst="rect">
              <a:avLst/>
            </a:prstGeom>
          </p:spPr>
          <p:txBody>
            <a:bodyPr wrap="square">
              <a:spAutoFit/>
            </a:bodyPr>
            <a:lstStyle/>
            <a:p>
              <a:r>
                <a:rPr lang="en-US" b="1" spc="300" dirty="0">
                  <a:solidFill>
                    <a:schemeClr val="bg1"/>
                  </a:solidFill>
                  <a:latin typeface="Segoe UI" pitchFamily="34" charset="0"/>
                  <a:cs typeface="Segoe UI" pitchFamily="34" charset="0"/>
                </a:rPr>
                <a:t>ADVANTAGES</a:t>
              </a:r>
              <a:r>
                <a:rPr lang="uk-UA" b="1" spc="300" dirty="0">
                  <a:solidFill>
                    <a:schemeClr val="bg1"/>
                  </a:solidFill>
                  <a:latin typeface="Segoe UI" pitchFamily="34" charset="0"/>
                  <a:cs typeface="Segoe UI" pitchFamily="34" charset="0"/>
                </a:rPr>
                <a:t>:</a:t>
              </a:r>
            </a:p>
          </p:txBody>
        </p:sp>
        <p:cxnSp>
          <p:nvCxnSpPr>
            <p:cNvPr id="17" name="Пряма сполучна лінія 16">
              <a:extLst>
                <a:ext uri="{FF2B5EF4-FFF2-40B4-BE49-F238E27FC236}">
                  <a16:creationId xmlns:a16="http://schemas.microsoft.com/office/drawing/2014/main" id="{9B5CADDF-4A0B-47D6-8701-23DEA18F7ABF}"/>
                </a:ext>
              </a:extLst>
            </p:cNvPr>
            <p:cNvCxnSpPr>
              <a:cxnSpLocks/>
            </p:cNvCxnSpPr>
            <p:nvPr/>
          </p:nvCxnSpPr>
          <p:spPr>
            <a:xfrm>
              <a:off x="5372685" y="2758017"/>
              <a:ext cx="27639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Рисунок 17">
            <a:extLst>
              <a:ext uri="{FF2B5EF4-FFF2-40B4-BE49-F238E27FC236}">
                <a16:creationId xmlns:a16="http://schemas.microsoft.com/office/drawing/2014/main" id="{1FB6DAD4-BBED-4BBB-BCED-28285A63E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283719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8DE7841-A4C8-4CAC-8A86-D7EDBB1EC3F9}"/>
              </a:ext>
            </a:extLst>
          </p:cNvPr>
          <p:cNvSpPr txBox="1"/>
          <p:nvPr/>
        </p:nvSpPr>
        <p:spPr>
          <a:xfrm>
            <a:off x="969872" y="514039"/>
            <a:ext cx="6147620" cy="461665"/>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REGIONAL FUNDING</a:t>
            </a:r>
            <a:endParaRPr lang="uk-UA" sz="2400" b="1" spc="300" dirty="0">
              <a:solidFill>
                <a:srgbClr val="F0F757"/>
              </a:solidFill>
              <a:latin typeface="Segoe UI" pitchFamily="34" charset="0"/>
              <a:ea typeface="Segoe UI" pitchFamily="34" charset="0"/>
              <a:cs typeface="Segoe UI" pitchFamily="34" charset="0"/>
            </a:endParaRPr>
          </a:p>
        </p:txBody>
      </p:sp>
      <p:sp>
        <p:nvSpPr>
          <p:cNvPr id="9" name="Прямокутник 8">
            <a:extLst>
              <a:ext uri="{FF2B5EF4-FFF2-40B4-BE49-F238E27FC236}">
                <a16:creationId xmlns:a16="http://schemas.microsoft.com/office/drawing/2014/main" id="{F9159415-5362-441E-BFAB-BA97935734F9}"/>
              </a:ext>
            </a:extLst>
          </p:cNvPr>
          <p:cNvSpPr/>
          <p:nvPr/>
        </p:nvSpPr>
        <p:spPr>
          <a:xfrm>
            <a:off x="969871" y="966787"/>
            <a:ext cx="6147619" cy="707886"/>
          </a:xfrm>
          <a:prstGeom prst="rect">
            <a:avLst/>
          </a:prstGeom>
        </p:spPr>
        <p:txBody>
          <a:bodyPr wrap="square">
            <a:spAutoFit/>
          </a:bodyPr>
          <a:lstStyle/>
          <a:p>
            <a:pPr defTabSz="914400">
              <a:defRPr/>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Regional budget holder purchases social care services for PLHIV and KP from NGOs</a:t>
            </a:r>
          </a:p>
        </p:txBody>
      </p:sp>
      <p:grpSp>
        <p:nvGrpSpPr>
          <p:cNvPr id="2" name="Групувати 1">
            <a:extLst>
              <a:ext uri="{FF2B5EF4-FFF2-40B4-BE49-F238E27FC236}">
                <a16:creationId xmlns:a16="http://schemas.microsoft.com/office/drawing/2014/main" id="{20768EA3-645C-46BB-A19F-1ED247F14080}"/>
              </a:ext>
            </a:extLst>
          </p:cNvPr>
          <p:cNvGrpSpPr/>
          <p:nvPr/>
        </p:nvGrpSpPr>
        <p:grpSpPr>
          <a:xfrm>
            <a:off x="4947511" y="2394542"/>
            <a:ext cx="3663751" cy="2834683"/>
            <a:chOff x="969871" y="2388685"/>
            <a:chExt cx="3663751" cy="2834683"/>
          </a:xfrm>
        </p:grpSpPr>
        <p:sp>
          <p:nvSpPr>
            <p:cNvPr id="11" name="Прямокутник 10">
              <a:extLst>
                <a:ext uri="{FF2B5EF4-FFF2-40B4-BE49-F238E27FC236}">
                  <a16:creationId xmlns:a16="http://schemas.microsoft.com/office/drawing/2014/main" id="{75E6ED52-19A0-4A5E-B329-A5C3F4A6E9D7}"/>
                </a:ext>
              </a:extLst>
            </p:cNvPr>
            <p:cNvSpPr/>
            <p:nvPr/>
          </p:nvSpPr>
          <p:spPr>
            <a:xfrm>
              <a:off x="973828" y="2388685"/>
              <a:ext cx="3659794" cy="369332"/>
            </a:xfrm>
            <a:prstGeom prst="rect">
              <a:avLst/>
            </a:prstGeom>
          </p:spPr>
          <p:txBody>
            <a:bodyPr wrap="square">
              <a:spAutoFit/>
            </a:bodyPr>
            <a:lstStyle/>
            <a:p>
              <a:r>
                <a:rPr lang="en-US" b="1" spc="300" dirty="0">
                  <a:solidFill>
                    <a:schemeClr val="bg1"/>
                  </a:solidFill>
                  <a:latin typeface="Segoe UI" pitchFamily="34" charset="0"/>
                  <a:ea typeface="Segoe UI" pitchFamily="34" charset="0"/>
                  <a:cs typeface="Segoe UI" pitchFamily="34" charset="0"/>
                </a:rPr>
                <a:t>WHO CAN PURCHASE</a:t>
              </a:r>
              <a:r>
                <a:rPr lang="uk-UA" b="1" spc="300" dirty="0">
                  <a:solidFill>
                    <a:schemeClr val="bg1"/>
                  </a:solidFill>
                  <a:latin typeface="Segoe UI" pitchFamily="34" charset="0"/>
                  <a:ea typeface="Segoe UI" pitchFamily="34" charset="0"/>
                  <a:cs typeface="Segoe UI" pitchFamily="34" charset="0"/>
                </a:rPr>
                <a:t>?</a:t>
              </a:r>
            </a:p>
          </p:txBody>
        </p:sp>
        <p:sp>
          <p:nvSpPr>
            <p:cNvPr id="12" name="Прямокутник 11">
              <a:extLst>
                <a:ext uri="{FF2B5EF4-FFF2-40B4-BE49-F238E27FC236}">
                  <a16:creationId xmlns:a16="http://schemas.microsoft.com/office/drawing/2014/main" id="{FA450040-7057-4F22-AA74-69D3A8B7C1B1}"/>
                </a:ext>
              </a:extLst>
            </p:cNvPr>
            <p:cNvSpPr/>
            <p:nvPr/>
          </p:nvSpPr>
          <p:spPr>
            <a:xfrm>
              <a:off x="969871" y="2976599"/>
              <a:ext cx="3475088" cy="2246769"/>
            </a:xfrm>
            <a:prstGeom prst="rect">
              <a:avLst/>
            </a:prstGeom>
          </p:spPr>
          <p:txBody>
            <a:bodyPr wrap="square">
              <a:spAutoFit/>
            </a:bodyPr>
            <a:lstStyle/>
            <a:p>
              <a:pPr lvl="0" defTabSz="914400">
                <a:defRPr/>
              </a:pPr>
              <a:r>
                <a:rPr lang="en-US" sz="1400" dirty="0">
                  <a:solidFill>
                    <a:schemeClr val="bg1"/>
                  </a:solidFill>
                  <a:latin typeface="Segoe UI Light" panose="020B0502040204020203" pitchFamily="34" charset="0"/>
                  <a:cs typeface="Segoe UI Light" panose="020B0502040204020203" pitchFamily="34" charset="0"/>
                </a:rPr>
                <a:t>Regional health departments</a:t>
              </a:r>
              <a:r>
                <a:rPr lang="uk-UA" sz="1400" dirty="0">
                  <a:solidFill>
                    <a:schemeClr val="bg1"/>
                  </a:solidFill>
                  <a:latin typeface="Segoe UI Light" panose="020B0502040204020203" pitchFamily="34" charset="0"/>
                  <a:cs typeface="Segoe UI Light" panose="020B0502040204020203" pitchFamily="34" charset="0"/>
                </a:rPr>
                <a:t>.</a:t>
              </a:r>
              <a:endParaRPr lang="en-US" sz="1400" dirty="0">
                <a:solidFill>
                  <a:schemeClr val="bg1"/>
                </a:solidFill>
                <a:latin typeface="Segoe UI Light" panose="020B0502040204020203" pitchFamily="34" charset="0"/>
                <a:cs typeface="Segoe UI Light" panose="020B0502040204020203" pitchFamily="34" charset="0"/>
              </a:endParaRPr>
            </a:p>
            <a:p>
              <a:pPr lvl="0" defTabSz="914400">
                <a:defRPr/>
              </a:pPr>
              <a:endParaRPr lang="en-US" sz="1400" dirty="0">
                <a:solidFill>
                  <a:schemeClr val="bg1"/>
                </a:solidFill>
                <a:latin typeface="Segoe UI Light" panose="020B0502040204020203" pitchFamily="34" charset="0"/>
                <a:cs typeface="Segoe UI Light" panose="020B0502040204020203" pitchFamily="34" charset="0"/>
              </a:endParaRPr>
            </a:p>
            <a:p>
              <a:pPr lvl="0" defTabSz="914400">
                <a:defRPr/>
              </a:pPr>
              <a:r>
                <a:rPr lang="en-US" sz="1400" dirty="0">
                  <a:solidFill>
                    <a:schemeClr val="bg1"/>
                  </a:solidFill>
                  <a:latin typeface="Segoe UI Light" panose="020B0502040204020203" pitchFamily="34" charset="0"/>
                  <a:cs typeface="Segoe UI Light" panose="020B0502040204020203" pitchFamily="34" charset="0"/>
                </a:rPr>
                <a:t>Regional social care departments.</a:t>
              </a:r>
            </a:p>
            <a:p>
              <a:pPr lvl="0" defTabSz="914400">
                <a:defRPr/>
              </a:pPr>
              <a:endParaRPr lang="en-US" sz="1400" dirty="0">
                <a:solidFill>
                  <a:schemeClr val="bg1"/>
                </a:solidFill>
                <a:latin typeface="Segoe UI Light" panose="020B0502040204020203" pitchFamily="34" charset="0"/>
                <a:cs typeface="Segoe UI Light" panose="020B0502040204020203" pitchFamily="34" charset="0"/>
              </a:endParaRPr>
            </a:p>
            <a:p>
              <a:pPr lvl="0" defTabSz="914400">
                <a:defRPr/>
              </a:pPr>
              <a:r>
                <a:rPr lang="en-US" sz="1400" dirty="0">
                  <a:solidFill>
                    <a:schemeClr val="bg1"/>
                  </a:solidFill>
                  <a:latin typeface="Segoe UI Light" panose="020B0502040204020203" pitchFamily="34" charset="0"/>
                  <a:cs typeface="Segoe UI Light" panose="020B0502040204020203" pitchFamily="34" charset="0"/>
                </a:rPr>
                <a:t>Regional Healthcare facilities</a:t>
              </a:r>
              <a:r>
                <a:rPr lang="uk-UA" sz="1400" dirty="0">
                  <a:solidFill>
                    <a:schemeClr val="bg1"/>
                  </a:solidFill>
                  <a:latin typeface="Segoe UI Light" panose="020B0502040204020203" pitchFamily="34" charset="0"/>
                  <a:cs typeface="Segoe UI Light" panose="020B0502040204020203" pitchFamily="34" charset="0"/>
                </a:rPr>
                <a:t>.</a:t>
              </a:r>
              <a:endParaRPr lang="en-US" sz="1400" dirty="0">
                <a:solidFill>
                  <a:schemeClr val="bg1"/>
                </a:solidFill>
                <a:latin typeface="Segoe UI Light" panose="020B0502040204020203" pitchFamily="34" charset="0"/>
                <a:cs typeface="Segoe UI Light" panose="020B0502040204020203" pitchFamily="34" charset="0"/>
              </a:endParaRPr>
            </a:p>
            <a:p>
              <a:pPr lvl="0" defTabSz="914400">
                <a:defRPr/>
              </a:pPr>
              <a:endParaRPr lang="en-US" sz="1400" dirty="0">
                <a:solidFill>
                  <a:schemeClr val="bg1"/>
                </a:solidFill>
                <a:latin typeface="Segoe UI Light" panose="020B0502040204020203" pitchFamily="34" charset="0"/>
                <a:cs typeface="Segoe UI Light" panose="020B0502040204020203" pitchFamily="34" charset="0"/>
              </a:endParaRPr>
            </a:p>
            <a:p>
              <a:pPr lvl="0" defTabSz="914400">
                <a:defRPr/>
              </a:pPr>
              <a:r>
                <a:rPr lang="en-US" sz="1400" dirty="0">
                  <a:solidFill>
                    <a:schemeClr val="bg1"/>
                  </a:solidFill>
                  <a:latin typeface="Segoe UI Light" panose="020B0502040204020203" pitchFamily="34" charset="0"/>
                  <a:cs typeface="Segoe UI Light" panose="020B0502040204020203" pitchFamily="34" charset="0"/>
                </a:rPr>
                <a:t>Municipal, county, and community healthcare facilities </a:t>
              </a:r>
              <a:r>
                <a:rPr lang="en-US" sz="1400" b="1" dirty="0">
                  <a:solidFill>
                    <a:schemeClr val="bg1"/>
                  </a:solidFill>
                  <a:latin typeface="Segoe UI Light" panose="020B0502040204020203" pitchFamily="34" charset="0"/>
                  <a:cs typeface="Segoe UI Light" panose="020B0502040204020203" pitchFamily="34" charset="0"/>
                </a:rPr>
                <a:t>including AIDS centers, TB hospitals</a:t>
              </a:r>
              <a:r>
                <a:rPr lang="uk-UA" sz="1400" b="1" dirty="0">
                  <a:solidFill>
                    <a:schemeClr val="bg1"/>
                  </a:solidFill>
                  <a:latin typeface="Segoe UI Light" panose="020B0502040204020203" pitchFamily="34" charset="0"/>
                  <a:cs typeface="Segoe UI Light" panose="020B0502040204020203" pitchFamily="34" charset="0"/>
                </a:rPr>
                <a:t>,</a:t>
              </a:r>
              <a:r>
                <a:rPr lang="en-US" sz="1400" b="1" dirty="0">
                  <a:solidFill>
                    <a:schemeClr val="bg1"/>
                  </a:solidFill>
                  <a:latin typeface="Segoe UI Light" panose="020B0502040204020203" pitchFamily="34" charset="0"/>
                  <a:cs typeface="Segoe UI Light" panose="020B0502040204020203" pitchFamily="34" charset="0"/>
                </a:rPr>
                <a:t> drug rehab centers</a:t>
              </a:r>
              <a:r>
                <a:rPr lang="uk-UA" sz="1400" b="1" dirty="0">
                  <a:solidFill>
                    <a:schemeClr val="bg1"/>
                  </a:solidFill>
                  <a:latin typeface="Segoe UI Light" panose="020B0502040204020203" pitchFamily="34" charset="0"/>
                  <a:cs typeface="Segoe UI Light" panose="020B0502040204020203" pitchFamily="34" charset="0"/>
                </a:rPr>
                <a:t>.</a:t>
              </a:r>
              <a:endParaRPr lang="en-US" sz="1400" b="1" dirty="0">
                <a:solidFill>
                  <a:schemeClr val="bg1"/>
                </a:solidFill>
                <a:latin typeface="Segoe UI Light" panose="020B0502040204020203" pitchFamily="34" charset="0"/>
                <a:cs typeface="Segoe UI Light" panose="020B0502040204020203" pitchFamily="34" charset="0"/>
              </a:endParaRPr>
            </a:p>
            <a:p>
              <a:pPr lvl="0" defTabSz="914400">
                <a:defRPr/>
              </a:pPr>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p:txBody>
        </p:sp>
        <p:cxnSp>
          <p:nvCxnSpPr>
            <p:cNvPr id="15" name="Пряма сполучна лінія 14">
              <a:extLst>
                <a:ext uri="{FF2B5EF4-FFF2-40B4-BE49-F238E27FC236}">
                  <a16:creationId xmlns:a16="http://schemas.microsoft.com/office/drawing/2014/main" id="{6B830216-44ED-466F-B737-4059A3E3BE5A}"/>
                </a:ext>
              </a:extLst>
            </p:cNvPr>
            <p:cNvCxnSpPr>
              <a:cxnSpLocks/>
            </p:cNvCxnSpPr>
            <p:nvPr/>
          </p:nvCxnSpPr>
          <p:spPr>
            <a:xfrm>
              <a:off x="1079500" y="2758017"/>
              <a:ext cx="304765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Групувати 2">
            <a:extLst>
              <a:ext uri="{FF2B5EF4-FFF2-40B4-BE49-F238E27FC236}">
                <a16:creationId xmlns:a16="http://schemas.microsoft.com/office/drawing/2014/main" id="{AC0CC353-E03B-4DBC-B2DA-D3E4D75E9819}"/>
              </a:ext>
            </a:extLst>
          </p:cNvPr>
          <p:cNvGrpSpPr/>
          <p:nvPr/>
        </p:nvGrpSpPr>
        <p:grpSpPr>
          <a:xfrm>
            <a:off x="969871" y="2383667"/>
            <a:ext cx="3401496" cy="2887840"/>
            <a:chOff x="5273625" y="2388685"/>
            <a:chExt cx="3401496" cy="2887840"/>
          </a:xfrm>
        </p:grpSpPr>
        <p:sp>
          <p:nvSpPr>
            <p:cNvPr id="13" name="Прямоугольник 8">
              <a:extLst>
                <a:ext uri="{FF2B5EF4-FFF2-40B4-BE49-F238E27FC236}">
                  <a16:creationId xmlns:a16="http://schemas.microsoft.com/office/drawing/2014/main" id="{D9C4A57C-DED4-4878-A31A-1010DD2386D8}"/>
                </a:ext>
              </a:extLst>
            </p:cNvPr>
            <p:cNvSpPr/>
            <p:nvPr/>
          </p:nvSpPr>
          <p:spPr>
            <a:xfrm>
              <a:off x="5273625" y="2891257"/>
              <a:ext cx="2978835" cy="2385268"/>
            </a:xfrm>
            <a:prstGeom prst="rect">
              <a:avLst/>
            </a:prstGeom>
          </p:spPr>
          <p:txBody>
            <a:bodyPr wrap="square">
              <a:spAutoFit/>
            </a:bodyPr>
            <a:lstStyle/>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Funding of social care services according to local priorities</a:t>
              </a:r>
            </a:p>
            <a:p>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Decrease of cost of services by using electronic public procurement</a:t>
              </a:r>
            </a:p>
            <a:p>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NGOs continue to provide social care services and can improve their portfolio of services according to regional needs</a:t>
              </a:r>
              <a:endParaRPr lang="ru-RU" sz="1400" dirty="0">
                <a:solidFill>
                  <a:schemeClr val="bg1"/>
                </a:solidFill>
                <a:latin typeface="Segoe UI Light" panose="020B0502040204020203" pitchFamily="34" charset="0"/>
                <a:ea typeface="Segoe UI" pitchFamily="34" charset="0"/>
                <a:cs typeface="Segoe UI Light" panose="020B0502040204020203" pitchFamily="34" charset="0"/>
              </a:endParaRPr>
            </a:p>
            <a:p>
              <a:endParaRPr lang="uk-UA" sz="900"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14" name="Прямокутник 13">
              <a:extLst>
                <a:ext uri="{FF2B5EF4-FFF2-40B4-BE49-F238E27FC236}">
                  <a16:creationId xmlns:a16="http://schemas.microsoft.com/office/drawing/2014/main" id="{4F9BBE45-1FBC-4978-9A4E-61EA712145EB}"/>
                </a:ext>
              </a:extLst>
            </p:cNvPr>
            <p:cNvSpPr/>
            <p:nvPr/>
          </p:nvSpPr>
          <p:spPr>
            <a:xfrm>
              <a:off x="5273625" y="2388685"/>
              <a:ext cx="3401496" cy="369332"/>
            </a:xfrm>
            <a:prstGeom prst="rect">
              <a:avLst/>
            </a:prstGeom>
          </p:spPr>
          <p:txBody>
            <a:bodyPr wrap="square">
              <a:spAutoFit/>
            </a:bodyPr>
            <a:lstStyle/>
            <a:p>
              <a:r>
                <a:rPr lang="en-US" b="1" spc="300" dirty="0">
                  <a:solidFill>
                    <a:schemeClr val="bg1"/>
                  </a:solidFill>
                  <a:latin typeface="Segoe UI" pitchFamily="34" charset="0"/>
                  <a:cs typeface="Segoe UI" pitchFamily="34" charset="0"/>
                </a:rPr>
                <a:t>ADVANTAGES</a:t>
              </a:r>
              <a:r>
                <a:rPr lang="uk-UA" b="1" spc="300" dirty="0">
                  <a:solidFill>
                    <a:schemeClr val="bg1"/>
                  </a:solidFill>
                  <a:latin typeface="Segoe UI" pitchFamily="34" charset="0"/>
                  <a:cs typeface="Segoe UI" pitchFamily="34" charset="0"/>
                </a:rPr>
                <a:t>:</a:t>
              </a:r>
            </a:p>
          </p:txBody>
        </p:sp>
        <p:cxnSp>
          <p:nvCxnSpPr>
            <p:cNvPr id="17" name="Пряма сполучна лінія 16">
              <a:extLst>
                <a:ext uri="{FF2B5EF4-FFF2-40B4-BE49-F238E27FC236}">
                  <a16:creationId xmlns:a16="http://schemas.microsoft.com/office/drawing/2014/main" id="{9B5CADDF-4A0B-47D6-8701-23DEA18F7ABF}"/>
                </a:ext>
              </a:extLst>
            </p:cNvPr>
            <p:cNvCxnSpPr>
              <a:cxnSpLocks/>
            </p:cNvCxnSpPr>
            <p:nvPr/>
          </p:nvCxnSpPr>
          <p:spPr>
            <a:xfrm>
              <a:off x="5372685" y="2758017"/>
              <a:ext cx="276392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Рисунок 17">
            <a:extLst>
              <a:ext uri="{FF2B5EF4-FFF2-40B4-BE49-F238E27FC236}">
                <a16:creationId xmlns:a16="http://schemas.microsoft.com/office/drawing/2014/main" id="{1FB6DAD4-BBED-4BBB-BCED-28285A63E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80645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sp>
        <p:nvSpPr>
          <p:cNvPr id="82" name="Прямокутник 81">
            <a:extLst>
              <a:ext uri="{FF2B5EF4-FFF2-40B4-BE49-F238E27FC236}">
                <a16:creationId xmlns:a16="http://schemas.microsoft.com/office/drawing/2014/main" id="{E6344F20-6D3F-48CD-89B6-F15B6BC47CC4}"/>
              </a:ext>
            </a:extLst>
          </p:cNvPr>
          <p:cNvSpPr/>
          <p:nvPr/>
        </p:nvSpPr>
        <p:spPr>
          <a:xfrm>
            <a:off x="1079499" y="4212624"/>
            <a:ext cx="5939775" cy="271909"/>
          </a:xfrm>
          <a:prstGeom prst="rect">
            <a:avLst/>
          </a:prstGeom>
          <a:solidFill>
            <a:srgbClr val="4A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1" name="Прямокутник 80">
            <a:extLst>
              <a:ext uri="{FF2B5EF4-FFF2-40B4-BE49-F238E27FC236}">
                <a16:creationId xmlns:a16="http://schemas.microsoft.com/office/drawing/2014/main" id="{5C9CF40C-B581-40C1-A1A6-4E81D35276A6}"/>
              </a:ext>
            </a:extLst>
          </p:cNvPr>
          <p:cNvSpPr/>
          <p:nvPr/>
        </p:nvSpPr>
        <p:spPr>
          <a:xfrm>
            <a:off x="1086690" y="3772574"/>
            <a:ext cx="5939775" cy="271909"/>
          </a:xfrm>
          <a:prstGeom prst="rect">
            <a:avLst/>
          </a:prstGeom>
          <a:solidFill>
            <a:srgbClr val="4A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0" name="Прямокутник 79">
            <a:extLst>
              <a:ext uri="{FF2B5EF4-FFF2-40B4-BE49-F238E27FC236}">
                <a16:creationId xmlns:a16="http://schemas.microsoft.com/office/drawing/2014/main" id="{8BC10073-C4C3-43F8-9DCE-8EBEDD8F6B3D}"/>
              </a:ext>
            </a:extLst>
          </p:cNvPr>
          <p:cNvSpPr/>
          <p:nvPr/>
        </p:nvSpPr>
        <p:spPr>
          <a:xfrm>
            <a:off x="1079499" y="3349390"/>
            <a:ext cx="5954433" cy="271909"/>
          </a:xfrm>
          <a:prstGeom prst="rect">
            <a:avLst/>
          </a:prstGeom>
          <a:solidFill>
            <a:srgbClr val="4A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9" name="Прямокутник 78">
            <a:extLst>
              <a:ext uri="{FF2B5EF4-FFF2-40B4-BE49-F238E27FC236}">
                <a16:creationId xmlns:a16="http://schemas.microsoft.com/office/drawing/2014/main" id="{82C9F33D-5E0E-4ED2-886B-BBEE09B27BEE}"/>
              </a:ext>
            </a:extLst>
          </p:cNvPr>
          <p:cNvSpPr/>
          <p:nvPr/>
        </p:nvSpPr>
        <p:spPr>
          <a:xfrm>
            <a:off x="1079500" y="2703854"/>
            <a:ext cx="5946965" cy="503495"/>
          </a:xfrm>
          <a:prstGeom prst="rect">
            <a:avLst/>
          </a:prstGeom>
          <a:solidFill>
            <a:srgbClr val="4A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8" name="Прямокутник 77">
            <a:extLst>
              <a:ext uri="{FF2B5EF4-FFF2-40B4-BE49-F238E27FC236}">
                <a16:creationId xmlns:a16="http://schemas.microsoft.com/office/drawing/2014/main" id="{9804258C-FC1C-4EDB-9A80-7BA9FB38780A}"/>
              </a:ext>
            </a:extLst>
          </p:cNvPr>
          <p:cNvSpPr/>
          <p:nvPr/>
        </p:nvSpPr>
        <p:spPr>
          <a:xfrm>
            <a:off x="1079501" y="2290452"/>
            <a:ext cx="5939774" cy="271909"/>
          </a:xfrm>
          <a:prstGeom prst="rect">
            <a:avLst/>
          </a:prstGeom>
          <a:solidFill>
            <a:srgbClr val="4A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Прямокутник 45">
            <a:extLst>
              <a:ext uri="{FF2B5EF4-FFF2-40B4-BE49-F238E27FC236}">
                <a16:creationId xmlns:a16="http://schemas.microsoft.com/office/drawing/2014/main" id="{384D9C9D-2AC9-4845-814C-DF5F1D63DC32}"/>
              </a:ext>
            </a:extLst>
          </p:cNvPr>
          <p:cNvSpPr/>
          <p:nvPr/>
        </p:nvSpPr>
        <p:spPr>
          <a:xfrm>
            <a:off x="1079499" y="5192858"/>
            <a:ext cx="5954433" cy="27190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5" name="Прямокутник 44">
            <a:extLst>
              <a:ext uri="{FF2B5EF4-FFF2-40B4-BE49-F238E27FC236}">
                <a16:creationId xmlns:a16="http://schemas.microsoft.com/office/drawing/2014/main" id="{62EC9B3C-0A64-483C-9601-D3782D387C48}"/>
              </a:ext>
            </a:extLst>
          </p:cNvPr>
          <p:cNvSpPr/>
          <p:nvPr/>
        </p:nvSpPr>
        <p:spPr>
          <a:xfrm>
            <a:off x="1086690" y="5595919"/>
            <a:ext cx="5947242" cy="271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a16="http://schemas.microsoft.com/office/drawing/2014/main" id="{C086A14F-2ACD-481C-AEDF-2E5397A2D9C3}"/>
              </a:ext>
            </a:extLst>
          </p:cNvPr>
          <p:cNvSpPr txBox="1"/>
          <p:nvPr/>
        </p:nvSpPr>
        <p:spPr>
          <a:xfrm>
            <a:off x="969872" y="514039"/>
            <a:ext cx="6147620" cy="461665"/>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LVIV REGION FUNDING CASE</a:t>
            </a:r>
            <a:endParaRPr lang="uk-UA" sz="2400" b="1" spc="300" dirty="0">
              <a:solidFill>
                <a:srgbClr val="F0F757"/>
              </a:solidFill>
              <a:latin typeface="Segoe UI" pitchFamily="34" charset="0"/>
              <a:ea typeface="Segoe UI" pitchFamily="34" charset="0"/>
              <a:cs typeface="Segoe UI" pitchFamily="34" charset="0"/>
            </a:endParaRPr>
          </a:p>
        </p:txBody>
      </p:sp>
      <p:sp>
        <p:nvSpPr>
          <p:cNvPr id="3" name="Прямокутник 2">
            <a:extLst>
              <a:ext uri="{FF2B5EF4-FFF2-40B4-BE49-F238E27FC236}">
                <a16:creationId xmlns:a16="http://schemas.microsoft.com/office/drawing/2014/main" id="{B4AD7DD2-848B-4625-A8E3-5C3D85BE2F07}"/>
              </a:ext>
            </a:extLst>
          </p:cNvPr>
          <p:cNvSpPr/>
          <p:nvPr/>
        </p:nvSpPr>
        <p:spPr>
          <a:xfrm>
            <a:off x="1149762" y="2258419"/>
            <a:ext cx="1539268" cy="369332"/>
          </a:xfrm>
          <a:prstGeom prst="rect">
            <a:avLst/>
          </a:prstGeom>
          <a:ln>
            <a:noFill/>
          </a:ln>
        </p:spPr>
        <p:txBody>
          <a:bodyPr wrap="none">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ADULT PLHIV</a:t>
            </a:r>
          </a:p>
        </p:txBody>
      </p:sp>
      <p:sp>
        <p:nvSpPr>
          <p:cNvPr id="9" name="Прямоугольник 26">
            <a:extLst>
              <a:ext uri="{FF2B5EF4-FFF2-40B4-BE49-F238E27FC236}">
                <a16:creationId xmlns:a16="http://schemas.microsoft.com/office/drawing/2014/main" id="{1C6F3AEA-48DA-4952-B721-B225EC39EA27}"/>
              </a:ext>
            </a:extLst>
          </p:cNvPr>
          <p:cNvSpPr/>
          <p:nvPr/>
        </p:nvSpPr>
        <p:spPr>
          <a:xfrm>
            <a:off x="3673358" y="1613448"/>
            <a:ext cx="1508975" cy="461665"/>
          </a:xfrm>
          <a:prstGeom prst="rect">
            <a:avLst/>
          </a:prstGeom>
        </p:spPr>
        <p:txBody>
          <a:bodyPr wrap="square">
            <a:spAutoFit/>
          </a:bodyPr>
          <a:lstStyle/>
          <a:p>
            <a:pPr algn="ctr"/>
            <a:r>
              <a:rPr lang="uk-UA" altLang="zh-CN" sz="2400" b="1" spc="300" dirty="0">
                <a:solidFill>
                  <a:schemeClr val="bg1"/>
                </a:solidFill>
                <a:latin typeface="Segoe UI" panose="020B0502040204020203" pitchFamily="34" charset="0"/>
                <a:cs typeface="Segoe UI" panose="020B0502040204020203" pitchFamily="34" charset="0"/>
              </a:rPr>
              <a:t>2017</a:t>
            </a:r>
          </a:p>
        </p:txBody>
      </p:sp>
      <p:sp>
        <p:nvSpPr>
          <p:cNvPr id="10" name="Прямоугольник 26">
            <a:extLst>
              <a:ext uri="{FF2B5EF4-FFF2-40B4-BE49-F238E27FC236}">
                <a16:creationId xmlns:a16="http://schemas.microsoft.com/office/drawing/2014/main" id="{FE78D4EE-4F30-44F4-B076-D62E77858951}"/>
              </a:ext>
            </a:extLst>
          </p:cNvPr>
          <p:cNvSpPr/>
          <p:nvPr/>
        </p:nvSpPr>
        <p:spPr>
          <a:xfrm>
            <a:off x="5671448" y="1599370"/>
            <a:ext cx="1980128" cy="461665"/>
          </a:xfrm>
          <a:prstGeom prst="rect">
            <a:avLst/>
          </a:prstGeom>
        </p:spPr>
        <p:txBody>
          <a:bodyPr wrap="square">
            <a:spAutoFit/>
          </a:bodyPr>
          <a:lstStyle/>
          <a:p>
            <a:pPr algn="ctr"/>
            <a:r>
              <a:rPr lang="uk-UA" altLang="zh-CN" sz="2400" b="1" spc="300" dirty="0">
                <a:solidFill>
                  <a:schemeClr val="bg1"/>
                </a:solidFill>
                <a:latin typeface="Segoe UI" panose="020B0502040204020203" pitchFamily="34" charset="0"/>
                <a:cs typeface="Segoe UI" panose="020B0502040204020203" pitchFamily="34" charset="0"/>
              </a:rPr>
              <a:t>201</a:t>
            </a:r>
            <a:r>
              <a:rPr lang="en-US" altLang="zh-CN" sz="2400" b="1" spc="300" dirty="0">
                <a:solidFill>
                  <a:schemeClr val="bg1"/>
                </a:solidFill>
                <a:latin typeface="Segoe UI" panose="020B0502040204020203" pitchFamily="34" charset="0"/>
                <a:cs typeface="Segoe UI" panose="020B0502040204020203" pitchFamily="34" charset="0"/>
              </a:rPr>
              <a:t>8H1</a:t>
            </a:r>
            <a:endParaRPr lang="uk-UA" altLang="zh-CN" sz="2400" b="1" spc="300" dirty="0">
              <a:solidFill>
                <a:schemeClr val="bg1"/>
              </a:solidFill>
              <a:latin typeface="Segoe UI" panose="020B0502040204020203" pitchFamily="34" charset="0"/>
              <a:cs typeface="Segoe UI" panose="020B0502040204020203" pitchFamily="34" charset="0"/>
            </a:endParaRPr>
          </a:p>
        </p:txBody>
      </p:sp>
      <p:sp>
        <p:nvSpPr>
          <p:cNvPr id="11" name="Прямокутник 10">
            <a:extLst>
              <a:ext uri="{FF2B5EF4-FFF2-40B4-BE49-F238E27FC236}">
                <a16:creationId xmlns:a16="http://schemas.microsoft.com/office/drawing/2014/main" id="{29F44B04-5003-4604-B5F9-E0E30F1258FD}"/>
              </a:ext>
            </a:extLst>
          </p:cNvPr>
          <p:cNvSpPr/>
          <p:nvPr/>
        </p:nvSpPr>
        <p:spPr>
          <a:xfrm>
            <a:off x="3929269" y="2227664"/>
            <a:ext cx="559769" cy="369332"/>
          </a:xfrm>
          <a:prstGeom prst="rect">
            <a:avLst/>
          </a:prstGeom>
          <a:ln>
            <a:noFill/>
          </a:ln>
        </p:spPr>
        <p:txBody>
          <a:bodyPr wrap="none">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400</a:t>
            </a:r>
          </a:p>
        </p:txBody>
      </p:sp>
      <p:sp>
        <p:nvSpPr>
          <p:cNvPr id="13" name="Прямокутник 12">
            <a:extLst>
              <a:ext uri="{FF2B5EF4-FFF2-40B4-BE49-F238E27FC236}">
                <a16:creationId xmlns:a16="http://schemas.microsoft.com/office/drawing/2014/main" id="{D7F48AA2-CA95-46BB-B5C2-75649928793F}"/>
              </a:ext>
            </a:extLst>
          </p:cNvPr>
          <p:cNvSpPr/>
          <p:nvPr/>
        </p:nvSpPr>
        <p:spPr>
          <a:xfrm>
            <a:off x="5916408" y="2249536"/>
            <a:ext cx="559769" cy="646331"/>
          </a:xfrm>
          <a:prstGeom prst="rect">
            <a:avLst/>
          </a:prstGeom>
          <a:ln>
            <a:noFill/>
          </a:ln>
        </p:spPr>
        <p:txBody>
          <a:bodyPr wrap="none">
            <a:spAutoFit/>
          </a:bodyPr>
          <a:lstStyle/>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350</a:t>
            </a:r>
          </a:p>
          <a:p>
            <a:endParaRPr lang="uk-UA" dirty="0">
              <a:solidFill>
                <a:schemeClr val="bg1"/>
              </a:solidFill>
              <a:latin typeface="Segoe UI" panose="020B0502040204020203" pitchFamily="34" charset="0"/>
              <a:cs typeface="Segoe UI" panose="020B0502040204020203" pitchFamily="34" charset="0"/>
            </a:endParaRPr>
          </a:p>
        </p:txBody>
      </p:sp>
      <p:sp>
        <p:nvSpPr>
          <p:cNvPr id="4" name="Прямокутник 3">
            <a:extLst>
              <a:ext uri="{FF2B5EF4-FFF2-40B4-BE49-F238E27FC236}">
                <a16:creationId xmlns:a16="http://schemas.microsoft.com/office/drawing/2014/main" id="{299E7E89-309E-4F01-8AA1-15F1AF22CF2F}"/>
              </a:ext>
            </a:extLst>
          </p:cNvPr>
          <p:cNvSpPr/>
          <p:nvPr/>
        </p:nvSpPr>
        <p:spPr>
          <a:xfrm>
            <a:off x="3921822" y="2801827"/>
            <a:ext cx="559769" cy="369332"/>
          </a:xfrm>
          <a:prstGeom prst="rect">
            <a:avLst/>
          </a:prstGeom>
          <a:ln>
            <a:noFill/>
          </a:ln>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220</a:t>
            </a:r>
          </a:p>
        </p:txBody>
      </p:sp>
      <p:sp>
        <p:nvSpPr>
          <p:cNvPr id="14" name="Прямокутник 13">
            <a:extLst>
              <a:ext uri="{FF2B5EF4-FFF2-40B4-BE49-F238E27FC236}">
                <a16:creationId xmlns:a16="http://schemas.microsoft.com/office/drawing/2014/main" id="{F50D8DE6-4931-481C-A82C-9C4DB106F302}"/>
              </a:ext>
            </a:extLst>
          </p:cNvPr>
          <p:cNvSpPr/>
          <p:nvPr/>
        </p:nvSpPr>
        <p:spPr>
          <a:xfrm>
            <a:off x="5917557" y="2800437"/>
            <a:ext cx="317716" cy="369332"/>
          </a:xfrm>
          <a:prstGeom prst="rect">
            <a:avLst/>
          </a:prstGeom>
          <a:ln>
            <a:noFill/>
          </a:ln>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0</a:t>
            </a:r>
          </a:p>
        </p:txBody>
      </p:sp>
      <p:sp>
        <p:nvSpPr>
          <p:cNvPr id="15" name="Прямокутник 14">
            <a:extLst>
              <a:ext uri="{FF2B5EF4-FFF2-40B4-BE49-F238E27FC236}">
                <a16:creationId xmlns:a16="http://schemas.microsoft.com/office/drawing/2014/main" id="{46A50371-8097-4ADF-85D6-D43DC72A2D47}"/>
              </a:ext>
            </a:extLst>
          </p:cNvPr>
          <p:cNvSpPr/>
          <p:nvPr/>
        </p:nvSpPr>
        <p:spPr>
          <a:xfrm>
            <a:off x="5916408" y="3289920"/>
            <a:ext cx="450764" cy="369332"/>
          </a:xfrm>
          <a:prstGeom prst="rect">
            <a:avLst/>
          </a:prstGeom>
          <a:ln>
            <a:noFill/>
          </a:ln>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30</a:t>
            </a:r>
          </a:p>
        </p:txBody>
      </p:sp>
      <p:sp>
        <p:nvSpPr>
          <p:cNvPr id="16" name="Прямокутник 15">
            <a:extLst>
              <a:ext uri="{FF2B5EF4-FFF2-40B4-BE49-F238E27FC236}">
                <a16:creationId xmlns:a16="http://schemas.microsoft.com/office/drawing/2014/main" id="{0E5A6FDC-C58A-4600-BB7C-720B53435C57}"/>
              </a:ext>
            </a:extLst>
          </p:cNvPr>
          <p:cNvSpPr/>
          <p:nvPr/>
        </p:nvSpPr>
        <p:spPr>
          <a:xfrm>
            <a:off x="5916408" y="3740666"/>
            <a:ext cx="450764" cy="369332"/>
          </a:xfrm>
          <a:prstGeom prst="rect">
            <a:avLst/>
          </a:prstGeom>
          <a:ln>
            <a:noFill/>
          </a:ln>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75</a:t>
            </a:r>
          </a:p>
        </p:txBody>
      </p:sp>
      <p:sp>
        <p:nvSpPr>
          <p:cNvPr id="17" name="Прямокутник 16">
            <a:extLst>
              <a:ext uri="{FF2B5EF4-FFF2-40B4-BE49-F238E27FC236}">
                <a16:creationId xmlns:a16="http://schemas.microsoft.com/office/drawing/2014/main" id="{C7CA3C6C-80A6-474B-AD06-E4265EB1C069}"/>
              </a:ext>
            </a:extLst>
          </p:cNvPr>
          <p:cNvSpPr/>
          <p:nvPr/>
        </p:nvSpPr>
        <p:spPr>
          <a:xfrm>
            <a:off x="5899699" y="4166653"/>
            <a:ext cx="559769" cy="369332"/>
          </a:xfrm>
          <a:prstGeom prst="rect">
            <a:avLst/>
          </a:prstGeom>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100</a:t>
            </a:r>
          </a:p>
        </p:txBody>
      </p:sp>
      <p:sp>
        <p:nvSpPr>
          <p:cNvPr id="18" name="Прямокутник 17">
            <a:extLst>
              <a:ext uri="{FF2B5EF4-FFF2-40B4-BE49-F238E27FC236}">
                <a16:creationId xmlns:a16="http://schemas.microsoft.com/office/drawing/2014/main" id="{5E4A9F38-6A5E-469E-819D-54E333239A83}"/>
              </a:ext>
            </a:extLst>
          </p:cNvPr>
          <p:cNvSpPr/>
          <p:nvPr/>
        </p:nvSpPr>
        <p:spPr>
          <a:xfrm>
            <a:off x="1149301" y="3303984"/>
            <a:ext cx="2264899" cy="369332"/>
          </a:xfrm>
          <a:prstGeom prst="rect">
            <a:avLst/>
          </a:prstGeom>
          <a:ln>
            <a:noFill/>
          </a:ln>
        </p:spPr>
        <p:txBody>
          <a:bodyPr wrap="square">
            <a:spAutoFit/>
          </a:bodyPr>
          <a:lstStyle/>
          <a:p>
            <a:r>
              <a:rPr lang="en-US" dirty="0">
                <a:solidFill>
                  <a:schemeClr val="bg1"/>
                </a:solidFill>
                <a:latin typeface="Segoe UI" panose="020B0502040204020203" pitchFamily="34" charset="0"/>
                <a:cs typeface="Segoe UI" panose="020B0502040204020203" pitchFamily="34" charset="0"/>
              </a:rPr>
              <a:t>CHILDREN PLHIV</a:t>
            </a:r>
          </a:p>
        </p:txBody>
      </p:sp>
      <p:sp>
        <p:nvSpPr>
          <p:cNvPr id="19" name="Прямокутник 18">
            <a:extLst>
              <a:ext uri="{FF2B5EF4-FFF2-40B4-BE49-F238E27FC236}">
                <a16:creationId xmlns:a16="http://schemas.microsoft.com/office/drawing/2014/main" id="{E5A6D84B-929A-4863-BFC7-B8FFE20E0896}"/>
              </a:ext>
            </a:extLst>
          </p:cNvPr>
          <p:cNvSpPr/>
          <p:nvPr/>
        </p:nvSpPr>
        <p:spPr>
          <a:xfrm>
            <a:off x="1141314" y="2634382"/>
            <a:ext cx="2587907" cy="646331"/>
          </a:xfrm>
          <a:prstGeom prst="rect">
            <a:avLst/>
          </a:prstGeom>
          <a:ln>
            <a:noFill/>
          </a:ln>
        </p:spPr>
        <p:txBody>
          <a:bodyPr wrap="square">
            <a:spAutoFit/>
          </a:bodyPr>
          <a:lstStyle/>
          <a:p>
            <a:r>
              <a:rPr lang="en-US" dirty="0">
                <a:solidFill>
                  <a:schemeClr val="bg1"/>
                </a:solidFill>
                <a:latin typeface="Segoe UI" panose="020B0502040204020203" pitchFamily="34" charset="0"/>
                <a:cs typeface="Segoe UI" panose="020B0502040204020203" pitchFamily="34" charset="0"/>
              </a:rPr>
              <a:t>CHILDREN  AFFECTED </a:t>
            </a:r>
          </a:p>
          <a:p>
            <a:r>
              <a:rPr lang="en-US" dirty="0">
                <a:solidFill>
                  <a:schemeClr val="bg1"/>
                </a:solidFill>
                <a:latin typeface="Segoe UI" panose="020B0502040204020203" pitchFamily="34" charset="0"/>
                <a:cs typeface="Segoe UI" panose="020B0502040204020203" pitchFamily="34" charset="0"/>
              </a:rPr>
              <a:t>BY AIDS EPIDEMIC</a:t>
            </a:r>
          </a:p>
        </p:txBody>
      </p:sp>
      <p:sp>
        <p:nvSpPr>
          <p:cNvPr id="23" name="Прямокутник 22">
            <a:extLst>
              <a:ext uri="{FF2B5EF4-FFF2-40B4-BE49-F238E27FC236}">
                <a16:creationId xmlns:a16="http://schemas.microsoft.com/office/drawing/2014/main" id="{956B6B5F-B4DB-490B-9909-908C9508570B}"/>
              </a:ext>
            </a:extLst>
          </p:cNvPr>
          <p:cNvSpPr/>
          <p:nvPr/>
        </p:nvSpPr>
        <p:spPr>
          <a:xfrm>
            <a:off x="1163957" y="5541404"/>
            <a:ext cx="1906267" cy="369332"/>
          </a:xfrm>
          <a:prstGeom prst="rect">
            <a:avLst/>
          </a:prstGeom>
        </p:spPr>
        <p:txBody>
          <a:bodyPr wrap="squar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TOTAL FUNDS</a:t>
            </a:r>
          </a:p>
        </p:txBody>
      </p:sp>
      <p:sp>
        <p:nvSpPr>
          <p:cNvPr id="24" name="Прямокутник 23">
            <a:extLst>
              <a:ext uri="{FF2B5EF4-FFF2-40B4-BE49-F238E27FC236}">
                <a16:creationId xmlns:a16="http://schemas.microsoft.com/office/drawing/2014/main" id="{D37FAEC8-58FC-4537-AEE0-3AC9CB582C61}"/>
              </a:ext>
            </a:extLst>
          </p:cNvPr>
          <p:cNvSpPr/>
          <p:nvPr/>
        </p:nvSpPr>
        <p:spPr>
          <a:xfrm>
            <a:off x="3931207" y="5519816"/>
            <a:ext cx="1045479" cy="369332"/>
          </a:xfrm>
          <a:prstGeom prst="rect">
            <a:avLst/>
          </a:prstGeom>
        </p:spPr>
        <p:txBody>
          <a:bodyPr wrap="none">
            <a:spAutoFit/>
          </a:bodyPr>
          <a:lstStyle/>
          <a:p>
            <a:r>
              <a:rPr lang="en-US" b="1" dirty="0">
                <a:solidFill>
                  <a:schemeClr val="bg1"/>
                </a:solidFill>
                <a:latin typeface="Segoe UI" pitchFamily="34" charset="0"/>
                <a:ea typeface="Segoe UI" pitchFamily="34" charset="0"/>
                <a:cs typeface="Segoe UI" pitchFamily="34" charset="0"/>
              </a:rPr>
              <a:t>$19.900</a:t>
            </a:r>
          </a:p>
        </p:txBody>
      </p:sp>
      <p:sp>
        <p:nvSpPr>
          <p:cNvPr id="25" name="Прямокутник 24">
            <a:extLst>
              <a:ext uri="{FF2B5EF4-FFF2-40B4-BE49-F238E27FC236}">
                <a16:creationId xmlns:a16="http://schemas.microsoft.com/office/drawing/2014/main" id="{67EDC2ED-3890-4C2F-8276-CC0A54270380}"/>
              </a:ext>
            </a:extLst>
          </p:cNvPr>
          <p:cNvSpPr/>
          <p:nvPr/>
        </p:nvSpPr>
        <p:spPr>
          <a:xfrm>
            <a:off x="5920924" y="5516219"/>
            <a:ext cx="1045479" cy="369332"/>
          </a:xfrm>
          <a:prstGeom prst="rect">
            <a:avLst/>
          </a:prstGeom>
        </p:spPr>
        <p:txBody>
          <a:bodyPr wrap="none">
            <a:spAutoFit/>
          </a:bodyPr>
          <a:lstStyle/>
          <a:p>
            <a:r>
              <a:rPr lang="en-US" b="1" dirty="0">
                <a:solidFill>
                  <a:schemeClr val="bg1"/>
                </a:solidFill>
                <a:latin typeface="Segoe UI" pitchFamily="34" charset="0"/>
                <a:cs typeface="Segoe UI" pitchFamily="34" charset="0"/>
              </a:rPr>
              <a:t>$26.600</a:t>
            </a:r>
          </a:p>
        </p:txBody>
      </p:sp>
      <p:sp>
        <p:nvSpPr>
          <p:cNvPr id="26" name="Прямокутник 25">
            <a:extLst>
              <a:ext uri="{FF2B5EF4-FFF2-40B4-BE49-F238E27FC236}">
                <a16:creationId xmlns:a16="http://schemas.microsoft.com/office/drawing/2014/main" id="{31393474-990B-4070-A754-3D190D69071F}"/>
              </a:ext>
            </a:extLst>
          </p:cNvPr>
          <p:cNvSpPr/>
          <p:nvPr/>
        </p:nvSpPr>
        <p:spPr>
          <a:xfrm>
            <a:off x="1149302" y="5139442"/>
            <a:ext cx="1042273" cy="369332"/>
          </a:xfrm>
          <a:prstGeom prst="rect">
            <a:avLst/>
          </a:prstGeom>
        </p:spPr>
        <p:txBody>
          <a:bodyPr wrap="non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BUYERS</a:t>
            </a:r>
          </a:p>
        </p:txBody>
      </p:sp>
      <p:sp>
        <p:nvSpPr>
          <p:cNvPr id="27" name="Прямокутник 26">
            <a:extLst>
              <a:ext uri="{FF2B5EF4-FFF2-40B4-BE49-F238E27FC236}">
                <a16:creationId xmlns:a16="http://schemas.microsoft.com/office/drawing/2014/main" id="{EC6D8747-7256-4D6A-A012-FB8E53E69AE1}"/>
              </a:ext>
            </a:extLst>
          </p:cNvPr>
          <p:cNvSpPr/>
          <p:nvPr/>
        </p:nvSpPr>
        <p:spPr>
          <a:xfrm>
            <a:off x="3935137" y="5148113"/>
            <a:ext cx="230743" cy="380369"/>
          </a:xfrm>
          <a:prstGeom prst="rect">
            <a:avLst/>
          </a:prstGeom>
        </p:spPr>
        <p:txBody>
          <a:bodyPr wrap="square">
            <a:spAutoFit/>
          </a:bodyPr>
          <a:lstStyle/>
          <a:p>
            <a:r>
              <a:rPr lang="ru-RU" b="1" dirty="0">
                <a:solidFill>
                  <a:schemeClr val="bg1"/>
                </a:solidFill>
                <a:latin typeface="Segoe UI" panose="020B0502040204020203" pitchFamily="34" charset="0"/>
                <a:cs typeface="Segoe UI" panose="020B0502040204020203" pitchFamily="34" charset="0"/>
              </a:rPr>
              <a:t>1</a:t>
            </a:r>
            <a:endParaRPr lang="en-US" b="1" dirty="0">
              <a:solidFill>
                <a:schemeClr val="bg1"/>
              </a:solidFill>
              <a:latin typeface="Segoe UI" panose="020B0502040204020203" pitchFamily="34" charset="0"/>
              <a:cs typeface="Segoe UI" panose="020B0502040204020203" pitchFamily="34" charset="0"/>
            </a:endParaRPr>
          </a:p>
        </p:txBody>
      </p:sp>
      <p:sp>
        <p:nvSpPr>
          <p:cNvPr id="36" name="Прямокутник 35">
            <a:extLst>
              <a:ext uri="{FF2B5EF4-FFF2-40B4-BE49-F238E27FC236}">
                <a16:creationId xmlns:a16="http://schemas.microsoft.com/office/drawing/2014/main" id="{CE7E964D-E04A-49C9-8302-3B172E1BBF3A}"/>
              </a:ext>
            </a:extLst>
          </p:cNvPr>
          <p:cNvSpPr/>
          <p:nvPr/>
        </p:nvSpPr>
        <p:spPr>
          <a:xfrm>
            <a:off x="1149301" y="3621299"/>
            <a:ext cx="2407983" cy="923330"/>
          </a:xfrm>
          <a:prstGeom prst="rect">
            <a:avLst/>
          </a:prstGeom>
        </p:spPr>
        <p:txBody>
          <a:bodyPr wrap="square">
            <a:spAutoFit/>
          </a:bodyPr>
          <a:lstStyle/>
          <a:p>
            <a:endParaRPr lang="en-US" dirty="0">
              <a:solidFill>
                <a:schemeClr val="bg1"/>
              </a:solidFill>
              <a:latin typeface="Segoe UI Light" panose="020B0502040204020203" pitchFamily="34" charset="0"/>
              <a:cs typeface="Segoe UI Light" panose="020B0502040204020203" pitchFamily="34" charset="0"/>
            </a:endParaRPr>
          </a:p>
          <a:p>
            <a:endParaRPr lang="en-US" dirty="0">
              <a:solidFill>
                <a:schemeClr val="bg1"/>
              </a:solidFill>
              <a:latin typeface="Segoe UI Light" panose="020B0502040204020203" pitchFamily="34" charset="0"/>
              <a:cs typeface="Segoe UI Light" panose="020B0502040204020203" pitchFamily="34" charset="0"/>
            </a:endParaRPr>
          </a:p>
          <a:p>
            <a:r>
              <a:rPr lang="en-US" dirty="0">
                <a:solidFill>
                  <a:schemeClr val="bg1"/>
                </a:solidFill>
                <a:latin typeface="Segoe UI" panose="020B0502040204020203" pitchFamily="34" charset="0"/>
                <a:cs typeface="Segoe UI" panose="020B0502040204020203" pitchFamily="34" charset="0"/>
              </a:rPr>
              <a:t>OST PATIENTS</a:t>
            </a:r>
          </a:p>
        </p:txBody>
      </p:sp>
      <p:sp>
        <p:nvSpPr>
          <p:cNvPr id="37" name="Прямокутник 36">
            <a:extLst>
              <a:ext uri="{FF2B5EF4-FFF2-40B4-BE49-F238E27FC236}">
                <a16:creationId xmlns:a16="http://schemas.microsoft.com/office/drawing/2014/main" id="{F6CBD277-62BD-40AF-AEFB-137733C30B19}"/>
              </a:ext>
            </a:extLst>
          </p:cNvPr>
          <p:cNvSpPr/>
          <p:nvPr/>
        </p:nvSpPr>
        <p:spPr>
          <a:xfrm>
            <a:off x="3921822" y="3289920"/>
            <a:ext cx="317716" cy="369332"/>
          </a:xfrm>
          <a:prstGeom prst="rect">
            <a:avLst/>
          </a:prstGeom>
          <a:ln>
            <a:noFill/>
          </a:ln>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0</a:t>
            </a:r>
          </a:p>
        </p:txBody>
      </p:sp>
      <p:sp>
        <p:nvSpPr>
          <p:cNvPr id="38" name="Прямокутник 37">
            <a:extLst>
              <a:ext uri="{FF2B5EF4-FFF2-40B4-BE49-F238E27FC236}">
                <a16:creationId xmlns:a16="http://schemas.microsoft.com/office/drawing/2014/main" id="{2F69D908-603F-44BA-8227-DC7747A1196C}"/>
              </a:ext>
            </a:extLst>
          </p:cNvPr>
          <p:cNvSpPr/>
          <p:nvPr/>
        </p:nvSpPr>
        <p:spPr>
          <a:xfrm>
            <a:off x="1140851" y="3732786"/>
            <a:ext cx="2053199" cy="369332"/>
          </a:xfrm>
          <a:prstGeom prst="rect">
            <a:avLst/>
          </a:prstGeom>
          <a:ln>
            <a:noFill/>
          </a:ln>
        </p:spPr>
        <p:txBody>
          <a:bodyPr wrap="square">
            <a:spAutoFit/>
          </a:bodyPr>
          <a:lstStyle/>
          <a:p>
            <a:r>
              <a:rPr lang="en-US" dirty="0">
                <a:solidFill>
                  <a:schemeClr val="bg1"/>
                </a:solidFill>
                <a:latin typeface="Segoe UI" panose="020B0502040204020203" pitchFamily="34" charset="0"/>
                <a:cs typeface="Segoe UI" panose="020B0502040204020203" pitchFamily="34" charset="0"/>
              </a:rPr>
              <a:t>PALLIATIVE PLHIV</a:t>
            </a:r>
          </a:p>
        </p:txBody>
      </p:sp>
      <p:sp>
        <p:nvSpPr>
          <p:cNvPr id="40" name="Прямокутник 39">
            <a:extLst>
              <a:ext uri="{FF2B5EF4-FFF2-40B4-BE49-F238E27FC236}">
                <a16:creationId xmlns:a16="http://schemas.microsoft.com/office/drawing/2014/main" id="{539B3D04-69A5-49B5-9F32-C2C82F36D033}"/>
              </a:ext>
            </a:extLst>
          </p:cNvPr>
          <p:cNvSpPr/>
          <p:nvPr/>
        </p:nvSpPr>
        <p:spPr>
          <a:xfrm>
            <a:off x="3921822" y="3740666"/>
            <a:ext cx="317716" cy="369332"/>
          </a:xfrm>
          <a:prstGeom prst="rect">
            <a:avLst/>
          </a:prstGeom>
          <a:ln>
            <a:noFill/>
          </a:ln>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0</a:t>
            </a:r>
          </a:p>
        </p:txBody>
      </p:sp>
      <p:sp>
        <p:nvSpPr>
          <p:cNvPr id="42" name="Прямокутник 41">
            <a:extLst>
              <a:ext uri="{FF2B5EF4-FFF2-40B4-BE49-F238E27FC236}">
                <a16:creationId xmlns:a16="http://schemas.microsoft.com/office/drawing/2014/main" id="{4439A507-6F3D-4795-AC8F-8FF1CD1DFDFF}"/>
              </a:ext>
            </a:extLst>
          </p:cNvPr>
          <p:cNvSpPr/>
          <p:nvPr/>
        </p:nvSpPr>
        <p:spPr>
          <a:xfrm>
            <a:off x="3929269" y="4167274"/>
            <a:ext cx="317716" cy="369332"/>
          </a:xfrm>
          <a:prstGeom prst="rect">
            <a:avLst/>
          </a:prstGeom>
        </p:spPr>
        <p:txBody>
          <a:bodyPr wrap="none">
            <a:spAutoFit/>
          </a:bodyPr>
          <a:lstStyle/>
          <a:p>
            <a:r>
              <a:rPr lang="en-US" dirty="0">
                <a:solidFill>
                  <a:schemeClr val="bg1"/>
                </a:solidFill>
                <a:latin typeface="Segoe UI" panose="020B0502040204020203" pitchFamily="34" charset="0"/>
                <a:cs typeface="Segoe UI" panose="020B0502040204020203" pitchFamily="34" charset="0"/>
              </a:rPr>
              <a:t>0</a:t>
            </a:r>
          </a:p>
        </p:txBody>
      </p:sp>
      <p:sp>
        <p:nvSpPr>
          <p:cNvPr id="44" name="Прямокутник 43">
            <a:extLst>
              <a:ext uri="{FF2B5EF4-FFF2-40B4-BE49-F238E27FC236}">
                <a16:creationId xmlns:a16="http://schemas.microsoft.com/office/drawing/2014/main" id="{E9734E16-57B9-41EE-AA66-B45821AA3D34}"/>
              </a:ext>
            </a:extLst>
          </p:cNvPr>
          <p:cNvSpPr/>
          <p:nvPr/>
        </p:nvSpPr>
        <p:spPr>
          <a:xfrm>
            <a:off x="5922774" y="5143844"/>
            <a:ext cx="230743" cy="380369"/>
          </a:xfrm>
          <a:prstGeom prst="rect">
            <a:avLst/>
          </a:prstGeom>
        </p:spPr>
        <p:txBody>
          <a:bodyPr wrap="square">
            <a:spAutoFit/>
          </a:bodyPr>
          <a:lstStyle/>
          <a:p>
            <a:r>
              <a:rPr lang="en-US" b="1" dirty="0">
                <a:solidFill>
                  <a:schemeClr val="bg1"/>
                </a:solidFill>
                <a:latin typeface="Segoe UI" panose="020B0502040204020203" pitchFamily="34" charset="0"/>
                <a:cs typeface="Segoe UI" panose="020B0502040204020203" pitchFamily="34" charset="0"/>
              </a:rPr>
              <a:t>2</a:t>
            </a:r>
          </a:p>
        </p:txBody>
      </p:sp>
      <p:pic>
        <p:nvPicPr>
          <p:cNvPr id="87" name="Рисунок 86">
            <a:extLst>
              <a:ext uri="{FF2B5EF4-FFF2-40B4-BE49-F238E27FC236}">
                <a16:creationId xmlns:a16="http://schemas.microsoft.com/office/drawing/2014/main" id="{FB3640CF-A531-4ECC-9E59-469DA42B3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240033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sp>
        <p:nvSpPr>
          <p:cNvPr id="22" name="Овал 21">
            <a:extLst>
              <a:ext uri="{FF2B5EF4-FFF2-40B4-BE49-F238E27FC236}">
                <a16:creationId xmlns:a16="http://schemas.microsoft.com/office/drawing/2014/main" id="{F558BB61-C7E9-48DB-A7A6-EB210E4C4B53}"/>
              </a:ext>
            </a:extLst>
          </p:cNvPr>
          <p:cNvSpPr>
            <a:spLocks/>
          </p:cNvSpPr>
          <p:nvPr/>
        </p:nvSpPr>
        <p:spPr>
          <a:xfrm>
            <a:off x="6212707" y="3338482"/>
            <a:ext cx="1384996" cy="1384996"/>
          </a:xfrm>
          <a:prstGeom prst="ellipse">
            <a:avLst/>
          </a:prstGeom>
          <a:noFill/>
          <a:ln w="88900" cap="rnd" cmpd="sng">
            <a:solidFill>
              <a:schemeClr val="bg1">
                <a:lumMod val="65000"/>
                <a:alpha val="66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rgbClr val="34344A"/>
              </a:solidFill>
              <a:latin typeface="Segoe UI Light" panose="020B0502040204020203" pitchFamily="34" charset="0"/>
            </a:endParaRPr>
          </a:p>
        </p:txBody>
      </p:sp>
      <p:sp>
        <p:nvSpPr>
          <p:cNvPr id="19" name="Овал 18">
            <a:extLst>
              <a:ext uri="{FF2B5EF4-FFF2-40B4-BE49-F238E27FC236}">
                <a16:creationId xmlns:a16="http://schemas.microsoft.com/office/drawing/2014/main" id="{66FF8487-A533-4F2C-A472-A98468402122}"/>
              </a:ext>
            </a:extLst>
          </p:cNvPr>
          <p:cNvSpPr>
            <a:spLocks/>
          </p:cNvSpPr>
          <p:nvPr/>
        </p:nvSpPr>
        <p:spPr>
          <a:xfrm>
            <a:off x="2313499" y="3484666"/>
            <a:ext cx="1384996" cy="138499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rgbClr val="34344A"/>
              </a:solidFill>
              <a:latin typeface="Segoe UI Light" panose="020B0502040204020203" pitchFamily="34" charset="0"/>
            </a:endParaRPr>
          </a:p>
        </p:txBody>
      </p:sp>
      <p:grpSp>
        <p:nvGrpSpPr>
          <p:cNvPr id="3" name="Групувати 2">
            <a:extLst>
              <a:ext uri="{FF2B5EF4-FFF2-40B4-BE49-F238E27FC236}">
                <a16:creationId xmlns:a16="http://schemas.microsoft.com/office/drawing/2014/main" id="{0EA68AA9-2188-4F41-9FFD-2D3A945E13DA}"/>
              </a:ext>
            </a:extLst>
          </p:cNvPr>
          <p:cNvGrpSpPr/>
          <p:nvPr/>
        </p:nvGrpSpPr>
        <p:grpSpPr>
          <a:xfrm>
            <a:off x="1036449" y="2255907"/>
            <a:ext cx="2287494" cy="3236398"/>
            <a:chOff x="721330" y="1125758"/>
            <a:chExt cx="3221810" cy="4558282"/>
          </a:xfrm>
        </p:grpSpPr>
        <p:grpSp>
          <p:nvGrpSpPr>
            <p:cNvPr id="77" name="Группа 46">
              <a:extLst>
                <a:ext uri="{FF2B5EF4-FFF2-40B4-BE49-F238E27FC236}">
                  <a16:creationId xmlns:a16="http://schemas.microsoft.com/office/drawing/2014/main" id="{18BD5EE6-ABC1-4BEA-BE27-AE2F82436E96}"/>
                </a:ext>
              </a:extLst>
            </p:cNvPr>
            <p:cNvGrpSpPr/>
            <p:nvPr/>
          </p:nvGrpSpPr>
          <p:grpSpPr>
            <a:xfrm>
              <a:off x="721330" y="3352618"/>
              <a:ext cx="2684710" cy="2331422"/>
              <a:chOff x="4949473" y="2729570"/>
              <a:chExt cx="2293666" cy="1991838"/>
            </a:xfrm>
          </p:grpSpPr>
          <p:sp>
            <p:nvSpPr>
              <p:cNvPr id="88" name="Овал 87">
                <a:extLst>
                  <a:ext uri="{FF2B5EF4-FFF2-40B4-BE49-F238E27FC236}">
                    <a16:creationId xmlns:a16="http://schemas.microsoft.com/office/drawing/2014/main" id="{7F23D1DE-701E-40FA-8789-7A7103BE157B}"/>
                  </a:ext>
                </a:extLst>
              </p:cNvPr>
              <p:cNvSpPr>
                <a:spLocks/>
              </p:cNvSpPr>
              <p:nvPr/>
            </p:nvSpPr>
            <p:spPr>
              <a:xfrm>
                <a:off x="5488675" y="2729570"/>
                <a:ext cx="1214502" cy="1214501"/>
              </a:xfrm>
              <a:prstGeom prst="ellipse">
                <a:avLst/>
              </a:prstGeom>
              <a:solidFill>
                <a:srgbClr val="CC5A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rgbClr val="34344A"/>
                  </a:solidFill>
                  <a:latin typeface="Segoe UI Light" panose="020B0502040204020203" pitchFamily="34" charset="0"/>
                </a:endParaRPr>
              </a:p>
            </p:txBody>
          </p:sp>
          <p:sp>
            <p:nvSpPr>
              <p:cNvPr id="90" name="Прямоугольник 22">
                <a:extLst>
                  <a:ext uri="{FF2B5EF4-FFF2-40B4-BE49-F238E27FC236}">
                    <a16:creationId xmlns:a16="http://schemas.microsoft.com/office/drawing/2014/main" id="{FBB2FE8B-474C-44B9-9209-2B1E84E8DD15}"/>
                  </a:ext>
                </a:extLst>
              </p:cNvPr>
              <p:cNvSpPr/>
              <p:nvPr/>
            </p:nvSpPr>
            <p:spPr>
              <a:xfrm>
                <a:off x="4949473" y="3054849"/>
                <a:ext cx="2293666" cy="1666559"/>
              </a:xfrm>
              <a:prstGeom prst="rect">
                <a:avLst/>
              </a:prstGeom>
              <a:noFill/>
            </p:spPr>
            <p:txBody>
              <a:bodyPr wrap="square">
                <a:spAutoFit/>
              </a:bodyPr>
              <a:lstStyle/>
              <a:p>
                <a:pPr algn="ctr"/>
                <a:r>
                  <a:rPr lang="en-US"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rPr>
                  <a:t>$</a:t>
                </a:r>
                <a:r>
                  <a:rPr lang="uk-UA"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rPr>
                  <a:t>60.251</a:t>
                </a:r>
                <a:endParaRPr lang="en-US"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r>
                  <a:rPr lang="uk-UA" sz="1100" b="1" dirty="0">
                    <a:solidFill>
                      <a:srgbClr val="34344A"/>
                    </a:solidFill>
                    <a:latin typeface="Segoe UI" panose="020B0502040204020203" pitchFamily="34" charset="0"/>
                    <a:ea typeface="Segoe UI" panose="020B0502040204020203" pitchFamily="34" charset="0"/>
                    <a:cs typeface="Segoe UI" panose="020B0502040204020203" pitchFamily="34" charset="0"/>
                  </a:rPr>
                  <a:t>860</a:t>
                </a:r>
                <a:r>
                  <a:rPr lang="en-US" sz="1100" b="1" dirty="0">
                    <a:solidFill>
                      <a:srgbClr val="34344A"/>
                    </a:solidFill>
                    <a:latin typeface="Segoe UI" panose="020B0502040204020203" pitchFamily="34" charset="0"/>
                    <a:ea typeface="Segoe UI" panose="020B0502040204020203" pitchFamily="34" charset="0"/>
                    <a:cs typeface="Segoe UI" panose="020B0502040204020203" pitchFamily="34" charset="0"/>
                  </a:rPr>
                  <a:t> PEOPLE</a:t>
                </a:r>
                <a:endParaRPr lang="uk-UA" altLang="zh-CN" sz="11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sz="11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altLang="zh-CN" sz="10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r>
                  <a:rPr lang="uk-UA" altLang="zh-CN" sz="1000" b="1" dirty="0">
                    <a:solidFill>
                      <a:srgbClr val="34344A"/>
                    </a:solidFill>
                    <a:latin typeface="Segoe UI" panose="020B0502040204020203" pitchFamily="34" charset="0"/>
                    <a:ea typeface="Segoe UI" panose="020B0502040204020203" pitchFamily="34" charset="0"/>
                    <a:cs typeface="Segoe UI" panose="020B0502040204020203" pitchFamily="34" charset="0"/>
                  </a:rPr>
                  <a:t> </a:t>
                </a:r>
                <a:endParaRPr lang="en-US" altLang="zh-CN" sz="1000"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r>
                  <a:rPr lang="uk-UA" altLang="zh-CN" sz="1400" dirty="0">
                    <a:solidFill>
                      <a:srgbClr val="34344A"/>
                    </a:solidFill>
                    <a:latin typeface="Segoe UI" panose="020B0502040204020203" pitchFamily="34" charset="0"/>
                    <a:ea typeface="Segoe UI" panose="020B0502040204020203" pitchFamily="34" charset="0"/>
                    <a:cs typeface="Segoe UI" panose="020B0502040204020203" pitchFamily="34" charset="0"/>
                  </a:rPr>
                  <a:t> </a:t>
                </a:r>
                <a:endParaRPr lang="en-US" altLang="zh-CN" sz="1400"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78" name="Прямоугольник 26">
              <a:extLst>
                <a:ext uri="{FF2B5EF4-FFF2-40B4-BE49-F238E27FC236}">
                  <a16:creationId xmlns:a16="http://schemas.microsoft.com/office/drawing/2014/main" id="{B5BE0799-B54A-48AC-89F0-C4E4C4687C8E}"/>
                </a:ext>
              </a:extLst>
            </p:cNvPr>
            <p:cNvSpPr/>
            <p:nvPr/>
          </p:nvSpPr>
          <p:spPr>
            <a:xfrm>
              <a:off x="1817833" y="1125758"/>
              <a:ext cx="2125307" cy="823624"/>
            </a:xfrm>
            <a:prstGeom prst="rect">
              <a:avLst/>
            </a:prstGeom>
          </p:spPr>
          <p:txBody>
            <a:bodyPr wrap="square">
              <a:spAutoFit/>
            </a:bodyPr>
            <a:lstStyle/>
            <a:p>
              <a:pPr algn="ctr"/>
              <a:r>
                <a:rPr lang="uk-UA" altLang="zh-CN" sz="3200" b="1" dirty="0">
                  <a:solidFill>
                    <a:schemeClr val="bg1">
                      <a:lumMod val="50000"/>
                    </a:schemeClr>
                  </a:solidFill>
                  <a:latin typeface="Segoe UI" panose="020B0502040204020203" pitchFamily="34" charset="0"/>
                  <a:cs typeface="Segoe UI" panose="020B0502040204020203" pitchFamily="34" charset="0"/>
                </a:rPr>
                <a:t>2017</a:t>
              </a:r>
            </a:p>
          </p:txBody>
        </p:sp>
      </p:grpSp>
      <p:grpSp>
        <p:nvGrpSpPr>
          <p:cNvPr id="37" name="Групувати 36">
            <a:extLst>
              <a:ext uri="{FF2B5EF4-FFF2-40B4-BE49-F238E27FC236}">
                <a16:creationId xmlns:a16="http://schemas.microsoft.com/office/drawing/2014/main" id="{B3675F8E-6BED-45A2-ADF2-E899DB3E2BAC}"/>
              </a:ext>
            </a:extLst>
          </p:cNvPr>
          <p:cNvGrpSpPr/>
          <p:nvPr/>
        </p:nvGrpSpPr>
        <p:grpSpPr>
          <a:xfrm>
            <a:off x="4458117" y="2266221"/>
            <a:ext cx="2569353" cy="2589439"/>
            <a:chOff x="2992775" y="741604"/>
            <a:chExt cx="4090024" cy="4121998"/>
          </a:xfrm>
        </p:grpSpPr>
        <p:grpSp>
          <p:nvGrpSpPr>
            <p:cNvPr id="92" name="Группа 46">
              <a:extLst>
                <a:ext uri="{FF2B5EF4-FFF2-40B4-BE49-F238E27FC236}">
                  <a16:creationId xmlns:a16="http://schemas.microsoft.com/office/drawing/2014/main" id="{112836AA-EB52-4EF6-AEA6-6F66014ACF37}"/>
                </a:ext>
              </a:extLst>
            </p:cNvPr>
            <p:cNvGrpSpPr/>
            <p:nvPr/>
          </p:nvGrpSpPr>
          <p:grpSpPr>
            <a:xfrm>
              <a:off x="2992775" y="1681299"/>
              <a:ext cx="3182299" cy="3182303"/>
              <a:chOff x="4928528" y="1427659"/>
              <a:chExt cx="2718777" cy="2718779"/>
            </a:xfrm>
          </p:grpSpPr>
          <p:sp>
            <p:nvSpPr>
              <p:cNvPr id="93" name="Овал 92">
                <a:extLst>
                  <a:ext uri="{FF2B5EF4-FFF2-40B4-BE49-F238E27FC236}">
                    <a16:creationId xmlns:a16="http://schemas.microsoft.com/office/drawing/2014/main" id="{839AC2D7-0985-4694-BE6D-3F45B6CD9433}"/>
                  </a:ext>
                </a:extLst>
              </p:cNvPr>
              <p:cNvSpPr>
                <a:spLocks/>
              </p:cNvSpPr>
              <p:nvPr/>
            </p:nvSpPr>
            <p:spPr>
              <a:xfrm>
                <a:off x="4928528" y="1427659"/>
                <a:ext cx="2718777" cy="2718779"/>
              </a:xfrm>
              <a:prstGeom prst="ellipse">
                <a:avLst/>
              </a:prstGeom>
              <a:solidFill>
                <a:srgbClr val="CC5A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400">
                  <a:solidFill>
                    <a:srgbClr val="34344A"/>
                  </a:solidFill>
                  <a:latin typeface="Segoe UI Light" panose="020B0502040204020203" pitchFamily="34" charset="0"/>
                </a:endParaRPr>
              </a:p>
            </p:txBody>
          </p:sp>
          <p:sp>
            <p:nvSpPr>
              <p:cNvPr id="94" name="Прямоугольник 22">
                <a:extLst>
                  <a:ext uri="{FF2B5EF4-FFF2-40B4-BE49-F238E27FC236}">
                    <a16:creationId xmlns:a16="http://schemas.microsoft.com/office/drawing/2014/main" id="{192A0BB0-5098-4BFB-9A6E-FCA75EA79B9D}"/>
                  </a:ext>
                </a:extLst>
              </p:cNvPr>
              <p:cNvSpPr/>
              <p:nvPr/>
            </p:nvSpPr>
            <p:spPr>
              <a:xfrm>
                <a:off x="5066564" y="2727741"/>
                <a:ext cx="2293665" cy="1276645"/>
              </a:xfrm>
              <a:prstGeom prst="rect">
                <a:avLst/>
              </a:prstGeom>
              <a:noFill/>
            </p:spPr>
            <p:txBody>
              <a:bodyPr wrap="square">
                <a:spAutoFit/>
              </a:bodyPr>
              <a:lstStyle/>
              <a:p>
                <a:pPr algn="ctr"/>
                <a:r>
                  <a:rPr lang="en-US" sz="2000" b="1" dirty="0">
                    <a:solidFill>
                      <a:srgbClr val="34344A"/>
                    </a:solidFill>
                    <a:latin typeface="Segoe UI" panose="020B0502040204020203" pitchFamily="34" charset="0"/>
                    <a:ea typeface="Segoe UI" panose="020B0502040204020203" pitchFamily="34" charset="0"/>
                    <a:cs typeface="Segoe UI" panose="020B0502040204020203" pitchFamily="34" charset="0"/>
                  </a:rPr>
                  <a:t>$1</a:t>
                </a:r>
                <a:r>
                  <a:rPr lang="uk-UA" sz="2000" b="1" dirty="0">
                    <a:solidFill>
                      <a:srgbClr val="34344A"/>
                    </a:solidFill>
                    <a:latin typeface="Segoe UI" panose="020B0502040204020203" pitchFamily="34" charset="0"/>
                    <a:ea typeface="Segoe UI" panose="020B0502040204020203" pitchFamily="34" charset="0"/>
                    <a:cs typeface="Segoe UI" panose="020B0502040204020203" pitchFamily="34" charset="0"/>
                  </a:rPr>
                  <a:t>63</a:t>
                </a:r>
                <a:r>
                  <a:rPr lang="en-US" sz="2000" b="1" dirty="0">
                    <a:solidFill>
                      <a:srgbClr val="34344A"/>
                    </a:solidFill>
                    <a:latin typeface="Segoe UI" panose="020B0502040204020203" pitchFamily="34" charset="0"/>
                    <a:ea typeface="Segoe UI" panose="020B0502040204020203" pitchFamily="34" charset="0"/>
                    <a:cs typeface="Segoe UI" panose="020B0502040204020203" pitchFamily="34" charset="0"/>
                  </a:rPr>
                  <a:t>.</a:t>
                </a:r>
                <a:r>
                  <a:rPr lang="uk-UA" sz="2000" b="1" dirty="0">
                    <a:solidFill>
                      <a:srgbClr val="34344A"/>
                    </a:solidFill>
                    <a:latin typeface="Segoe UI" panose="020B0502040204020203" pitchFamily="34" charset="0"/>
                    <a:ea typeface="Segoe UI" panose="020B0502040204020203" pitchFamily="34" charset="0"/>
                    <a:cs typeface="Segoe UI" panose="020B0502040204020203" pitchFamily="34" charset="0"/>
                  </a:rPr>
                  <a:t>000</a:t>
                </a:r>
                <a:endParaRPr lang="en-US" sz="20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r>
                  <a:rPr lang="uk-UA" sz="1100" b="1" dirty="0">
                    <a:solidFill>
                      <a:srgbClr val="34344A"/>
                    </a:solidFill>
                    <a:latin typeface="Segoe UI" panose="020B0502040204020203" pitchFamily="34" charset="0"/>
                    <a:ea typeface="Segoe UI" panose="020B0502040204020203" pitchFamily="34" charset="0"/>
                    <a:cs typeface="Segoe UI" panose="020B0502040204020203" pitchFamily="34" charset="0"/>
                  </a:rPr>
                  <a:t>2 599 </a:t>
                </a:r>
                <a:r>
                  <a:rPr lang="en-US" sz="1100" b="1" dirty="0">
                    <a:solidFill>
                      <a:srgbClr val="34344A"/>
                    </a:solidFill>
                    <a:latin typeface="Segoe UI" panose="020B0502040204020203" pitchFamily="34" charset="0"/>
                    <a:ea typeface="Segoe UI" panose="020B0502040204020203" pitchFamily="34" charset="0"/>
                    <a:cs typeface="Segoe UI" panose="020B0502040204020203" pitchFamily="34" charset="0"/>
                  </a:rPr>
                  <a:t>PEOPLE</a:t>
                </a:r>
                <a:endParaRPr lang="uk-UA" altLang="zh-CN" sz="11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altLang="zh-CN" sz="1000"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r>
                  <a:rPr lang="uk-UA" altLang="zh-CN" sz="1400" dirty="0">
                    <a:solidFill>
                      <a:srgbClr val="34344A"/>
                    </a:solidFill>
                    <a:latin typeface="Segoe UI" panose="020B0502040204020203" pitchFamily="34" charset="0"/>
                    <a:ea typeface="Segoe UI" panose="020B0502040204020203" pitchFamily="34" charset="0"/>
                    <a:cs typeface="Segoe UI" panose="020B0502040204020203" pitchFamily="34" charset="0"/>
                  </a:rPr>
                  <a:t> </a:t>
                </a:r>
                <a:endParaRPr lang="en-US" altLang="zh-CN" sz="1400"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95" name="Прямоугольник 26">
              <a:extLst>
                <a:ext uri="{FF2B5EF4-FFF2-40B4-BE49-F238E27FC236}">
                  <a16:creationId xmlns:a16="http://schemas.microsoft.com/office/drawing/2014/main" id="{751901BA-6498-43FC-81BE-6FAF8216F86B}"/>
                </a:ext>
              </a:extLst>
            </p:cNvPr>
            <p:cNvSpPr/>
            <p:nvPr/>
          </p:nvSpPr>
          <p:spPr>
            <a:xfrm>
              <a:off x="4360820" y="741604"/>
              <a:ext cx="2721979" cy="930874"/>
            </a:xfrm>
            <a:prstGeom prst="rect">
              <a:avLst/>
            </a:prstGeom>
          </p:spPr>
          <p:txBody>
            <a:bodyPr wrap="square">
              <a:spAutoFit/>
            </a:bodyPr>
            <a:lstStyle/>
            <a:p>
              <a:pPr algn="ctr"/>
              <a:r>
                <a:rPr lang="uk-UA" altLang="zh-CN" sz="32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2018</a:t>
              </a:r>
              <a:r>
                <a:rPr lang="en-US" altLang="zh-CN" sz="32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H1</a:t>
              </a:r>
              <a:endParaRPr lang="uk-UA" altLang="zh-CN" sz="32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9" name="Групувати 8">
            <a:extLst>
              <a:ext uri="{FF2B5EF4-FFF2-40B4-BE49-F238E27FC236}">
                <a16:creationId xmlns:a16="http://schemas.microsoft.com/office/drawing/2014/main" id="{0B84C046-C66E-45CD-A1D8-8007A2E2E0CE}"/>
              </a:ext>
            </a:extLst>
          </p:cNvPr>
          <p:cNvGrpSpPr/>
          <p:nvPr/>
        </p:nvGrpSpPr>
        <p:grpSpPr>
          <a:xfrm>
            <a:off x="1079500" y="6151495"/>
            <a:ext cx="2059941" cy="706505"/>
            <a:chOff x="1079500" y="6151495"/>
            <a:chExt cx="2059941" cy="706505"/>
          </a:xfrm>
        </p:grpSpPr>
        <p:sp>
          <p:nvSpPr>
            <p:cNvPr id="101" name="Прямокутник 100">
              <a:extLst>
                <a:ext uri="{FF2B5EF4-FFF2-40B4-BE49-F238E27FC236}">
                  <a16:creationId xmlns:a16="http://schemas.microsoft.com/office/drawing/2014/main" id="{D5406A23-A918-4C05-921D-2D06E22E96F2}"/>
                </a:ext>
              </a:extLst>
            </p:cNvPr>
            <p:cNvSpPr/>
            <p:nvPr/>
          </p:nvSpPr>
          <p:spPr>
            <a:xfrm>
              <a:off x="1185798" y="6151495"/>
              <a:ext cx="1953643" cy="646331"/>
            </a:xfrm>
            <a:prstGeom prst="rect">
              <a:avLst/>
            </a:prstGeom>
          </p:spPr>
          <p:txBody>
            <a:bodyPr wrap="square">
              <a:spAutoFit/>
            </a:bodyPr>
            <a:lstStyle/>
            <a:p>
              <a:r>
                <a:rPr lang="en-US" sz="1200" dirty="0">
                  <a:solidFill>
                    <a:schemeClr val="bg1"/>
                  </a:solidFill>
                  <a:latin typeface="Segoe UI Light" panose="020B0502040204020203" pitchFamily="34" charset="0"/>
                  <a:cs typeface="Segoe UI Light" panose="020B0502040204020203" pitchFamily="34" charset="0"/>
                </a:rPr>
                <a:t>Social care services funded through local budgets</a:t>
              </a:r>
            </a:p>
            <a:p>
              <a:r>
                <a:rPr lang="en-US" sz="1200" dirty="0">
                  <a:solidFill>
                    <a:schemeClr val="bg1"/>
                  </a:solidFill>
                  <a:latin typeface="Segoe UI Light" panose="020B0502040204020203" pitchFamily="34" charset="0"/>
                  <a:cs typeface="Segoe UI Light" panose="020B0502040204020203" pitchFamily="34" charset="0"/>
                </a:rPr>
                <a:t>Funds and clients </a:t>
              </a:r>
              <a:endParaRPr lang="uk-UA" sz="1200" dirty="0">
                <a:latin typeface="Segoe UI Light" panose="020B0502040204020203" pitchFamily="34" charset="0"/>
                <a:cs typeface="Segoe UI Light" panose="020B0502040204020203" pitchFamily="34" charset="0"/>
              </a:endParaRPr>
            </a:p>
          </p:txBody>
        </p:sp>
        <p:sp>
          <p:nvSpPr>
            <p:cNvPr id="102" name="Прямокутник 101">
              <a:extLst>
                <a:ext uri="{FF2B5EF4-FFF2-40B4-BE49-F238E27FC236}">
                  <a16:creationId xmlns:a16="http://schemas.microsoft.com/office/drawing/2014/main" id="{AEFE9C27-6850-4FD0-BB4E-3710364FE450}"/>
                </a:ext>
              </a:extLst>
            </p:cNvPr>
            <p:cNvSpPr/>
            <p:nvPr/>
          </p:nvSpPr>
          <p:spPr>
            <a:xfrm>
              <a:off x="1079500" y="6230119"/>
              <a:ext cx="45719" cy="627881"/>
            </a:xfrm>
            <a:prstGeom prst="rect">
              <a:avLst/>
            </a:prstGeom>
            <a:solidFill>
              <a:srgbClr val="CC5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0" name="TextBox 19">
            <a:extLst>
              <a:ext uri="{FF2B5EF4-FFF2-40B4-BE49-F238E27FC236}">
                <a16:creationId xmlns:a16="http://schemas.microsoft.com/office/drawing/2014/main" id="{86040C90-5DB4-478A-9B3B-D5AF332295D6}"/>
              </a:ext>
            </a:extLst>
          </p:cNvPr>
          <p:cNvSpPr txBox="1"/>
          <p:nvPr/>
        </p:nvSpPr>
        <p:spPr>
          <a:xfrm>
            <a:off x="969872" y="514039"/>
            <a:ext cx="6147620" cy="461665"/>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REGIONAL IMPACT</a:t>
            </a:r>
          </a:p>
        </p:txBody>
      </p:sp>
      <p:pic>
        <p:nvPicPr>
          <p:cNvPr id="23" name="Рисунок 22">
            <a:extLst>
              <a:ext uri="{FF2B5EF4-FFF2-40B4-BE49-F238E27FC236}">
                <a16:creationId xmlns:a16="http://schemas.microsoft.com/office/drawing/2014/main" id="{F7229754-6428-49AC-8D73-4A673A135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
        <p:nvSpPr>
          <p:cNvPr id="21" name="Прямоугольник 22">
            <a:extLst>
              <a:ext uri="{FF2B5EF4-FFF2-40B4-BE49-F238E27FC236}">
                <a16:creationId xmlns:a16="http://schemas.microsoft.com/office/drawing/2014/main" id="{30A790A2-73E7-4050-9295-29DE9083EE66}"/>
              </a:ext>
            </a:extLst>
          </p:cNvPr>
          <p:cNvSpPr/>
          <p:nvPr/>
        </p:nvSpPr>
        <p:spPr>
          <a:xfrm>
            <a:off x="2088698" y="4107310"/>
            <a:ext cx="1906152" cy="1215717"/>
          </a:xfrm>
          <a:prstGeom prst="rect">
            <a:avLst/>
          </a:prstGeom>
          <a:noFill/>
        </p:spPr>
        <p:txBody>
          <a:bodyPr wrap="square">
            <a:spAutoFit/>
          </a:bodyPr>
          <a:lstStyle/>
          <a:p>
            <a:pPr algn="ctr"/>
            <a:r>
              <a:rPr lang="en-US"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rPr>
              <a:t>$</a:t>
            </a:r>
            <a:r>
              <a:rPr lang="uk-UA"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rPr>
              <a:t>97</a:t>
            </a:r>
            <a:r>
              <a:rPr lang="en-US"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rPr>
              <a:t>.</a:t>
            </a:r>
            <a:r>
              <a:rPr lang="uk-UA"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rPr>
              <a:t>842</a:t>
            </a:r>
            <a:endParaRPr lang="uk-UA" altLang="zh-CN" sz="11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sz="11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altLang="zh-CN" sz="14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altLang="zh-CN" sz="1000" b="1"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r>
              <a:rPr lang="uk-UA" altLang="zh-CN" sz="1000" b="1" dirty="0">
                <a:solidFill>
                  <a:srgbClr val="34344A"/>
                </a:solidFill>
                <a:latin typeface="Segoe UI" panose="020B0502040204020203" pitchFamily="34" charset="0"/>
                <a:ea typeface="Segoe UI" panose="020B0502040204020203" pitchFamily="34" charset="0"/>
                <a:cs typeface="Segoe UI" panose="020B0502040204020203" pitchFamily="34" charset="0"/>
              </a:rPr>
              <a:t> </a:t>
            </a:r>
            <a:endParaRPr lang="en-US" altLang="zh-CN" sz="1000"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a:p>
            <a:pPr algn="ctr"/>
            <a:r>
              <a:rPr lang="uk-UA" altLang="zh-CN" sz="1400" dirty="0">
                <a:solidFill>
                  <a:srgbClr val="34344A"/>
                </a:solidFill>
                <a:latin typeface="Segoe UI" panose="020B0502040204020203" pitchFamily="34" charset="0"/>
                <a:ea typeface="Segoe UI" panose="020B0502040204020203" pitchFamily="34" charset="0"/>
                <a:cs typeface="Segoe UI" panose="020B0502040204020203" pitchFamily="34" charset="0"/>
              </a:rPr>
              <a:t> </a:t>
            </a:r>
            <a:endParaRPr lang="en-US" altLang="zh-CN" sz="1400" dirty="0">
              <a:solidFill>
                <a:srgbClr val="34344A"/>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Прямоугольник 22">
            <a:extLst>
              <a:ext uri="{FF2B5EF4-FFF2-40B4-BE49-F238E27FC236}">
                <a16:creationId xmlns:a16="http://schemas.microsoft.com/office/drawing/2014/main" id="{4637BD43-B6E7-49E6-A20A-46AF16A438B8}"/>
              </a:ext>
            </a:extLst>
          </p:cNvPr>
          <p:cNvSpPr/>
          <p:nvPr/>
        </p:nvSpPr>
        <p:spPr>
          <a:xfrm>
            <a:off x="6074394" y="3889027"/>
            <a:ext cx="1906152" cy="1215717"/>
          </a:xfrm>
          <a:prstGeom prst="rect">
            <a:avLst/>
          </a:prstGeom>
          <a:noFill/>
        </p:spPr>
        <p:txBody>
          <a:bodyPr wrap="square">
            <a:spAutoFit/>
          </a:bodyPr>
          <a:lstStyle/>
          <a:p>
            <a:pPr algn="ctr"/>
            <a:r>
              <a:rPr lang="en-US" altLang="zh-CN" sz="14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a:t>
            </a:r>
            <a:r>
              <a:rPr lang="uk-UA" altLang="zh-CN" sz="14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97</a:t>
            </a:r>
            <a:r>
              <a:rPr lang="en-US" altLang="zh-CN" sz="14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a:t>
            </a:r>
            <a:r>
              <a:rPr lang="uk-UA" altLang="zh-CN" sz="14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842</a:t>
            </a:r>
            <a:endParaRPr lang="uk-UA" altLang="zh-CN" sz="11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sz="11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altLang="zh-CN" sz="14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endParaRPr>
          </a:p>
          <a:p>
            <a:pPr algn="ctr"/>
            <a:endParaRPr lang="uk-UA" altLang="zh-CN" sz="10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uk-UA" altLang="zh-CN" sz="1000" b="1"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 </a:t>
            </a:r>
            <a:endParaRPr lang="en-US" altLang="zh-CN" sz="10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uk-UA" altLang="zh-CN" sz="14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 </a:t>
            </a:r>
            <a:endParaRPr lang="en-US" altLang="zh-CN" sz="14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Прямокутник 7">
            <a:extLst>
              <a:ext uri="{FF2B5EF4-FFF2-40B4-BE49-F238E27FC236}">
                <a16:creationId xmlns:a16="http://schemas.microsoft.com/office/drawing/2014/main" id="{3D80EEB8-8A91-4A98-849D-CB8075FAEC55}"/>
              </a:ext>
            </a:extLst>
          </p:cNvPr>
          <p:cNvSpPr/>
          <p:nvPr/>
        </p:nvSpPr>
        <p:spPr>
          <a:xfrm>
            <a:off x="6470487" y="3880718"/>
            <a:ext cx="311304" cy="373757"/>
          </a:xfrm>
          <a:prstGeom prst="rect">
            <a:avLst/>
          </a:prstGeom>
        </p:spPr>
        <p:txBody>
          <a:bodyPr wrap="none">
            <a:spAutoFit/>
          </a:bodyPr>
          <a:lstStyle/>
          <a:p>
            <a:pPr>
              <a:lnSpc>
                <a:spcPct val="107000"/>
              </a:lnSpc>
              <a:spcAft>
                <a:spcPts val="800"/>
              </a:spcAft>
            </a:pPr>
            <a:r>
              <a:rPr lang="uk-UA" dirty="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rPr>
              <a:t>≈</a:t>
            </a:r>
            <a:endParaRPr lang="uk-UA"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Групувати 29">
            <a:extLst>
              <a:ext uri="{FF2B5EF4-FFF2-40B4-BE49-F238E27FC236}">
                <a16:creationId xmlns:a16="http://schemas.microsoft.com/office/drawing/2014/main" id="{533E8D65-7771-415E-A703-5347EA63ADDF}"/>
              </a:ext>
            </a:extLst>
          </p:cNvPr>
          <p:cNvGrpSpPr/>
          <p:nvPr/>
        </p:nvGrpSpPr>
        <p:grpSpPr>
          <a:xfrm>
            <a:off x="3944620" y="6190806"/>
            <a:ext cx="2865120" cy="706505"/>
            <a:chOff x="1079500" y="6151495"/>
            <a:chExt cx="2865120" cy="706505"/>
          </a:xfrm>
        </p:grpSpPr>
        <p:sp>
          <p:nvSpPr>
            <p:cNvPr id="31" name="Прямокутник 30">
              <a:extLst>
                <a:ext uri="{FF2B5EF4-FFF2-40B4-BE49-F238E27FC236}">
                  <a16:creationId xmlns:a16="http://schemas.microsoft.com/office/drawing/2014/main" id="{ECF2ADBF-1593-4553-B41B-9B0F11E1971F}"/>
                </a:ext>
              </a:extLst>
            </p:cNvPr>
            <p:cNvSpPr/>
            <p:nvPr/>
          </p:nvSpPr>
          <p:spPr>
            <a:xfrm>
              <a:off x="1185798" y="6151495"/>
              <a:ext cx="2758822" cy="646331"/>
            </a:xfrm>
            <a:prstGeom prst="rect">
              <a:avLst/>
            </a:prstGeom>
          </p:spPr>
          <p:txBody>
            <a:bodyPr wrap="square">
              <a:spAutoFit/>
            </a:bodyPr>
            <a:lstStyle/>
            <a:p>
              <a:r>
                <a:rPr lang="en-US" sz="1200" dirty="0">
                  <a:solidFill>
                    <a:schemeClr val="bg1"/>
                  </a:solidFill>
                  <a:latin typeface="Segoe UI Light" panose="020B0502040204020203" pitchFamily="34" charset="0"/>
                  <a:cs typeface="Segoe UI Light" panose="020B0502040204020203" pitchFamily="34" charset="0"/>
                </a:rPr>
                <a:t>Additional benefits from local budgets </a:t>
              </a:r>
            </a:p>
            <a:p>
              <a:r>
                <a:rPr lang="en-US" sz="1200" dirty="0">
                  <a:solidFill>
                    <a:schemeClr val="bg1"/>
                  </a:solidFill>
                  <a:latin typeface="Segoe UI Light" panose="020B0502040204020203" pitchFamily="34" charset="0"/>
                  <a:cs typeface="Segoe UI Light" panose="020B0502040204020203" pitchFamily="34" charset="0"/>
                </a:rPr>
                <a:t>(Secondary interventions</a:t>
              </a:r>
            </a:p>
            <a:p>
              <a:r>
                <a:rPr lang="en-US" sz="1200" dirty="0">
                  <a:solidFill>
                    <a:schemeClr val="bg1"/>
                  </a:solidFill>
                  <a:latin typeface="Segoe UI Light" panose="020B0502040204020203" pitchFamily="34" charset="0"/>
                  <a:cs typeface="Segoe UI Light" panose="020B0502040204020203" pitchFamily="34" charset="0"/>
                </a:rPr>
                <a:t>at regional level)</a:t>
              </a:r>
              <a:endParaRPr lang="ru-RU" sz="1200" dirty="0">
                <a:solidFill>
                  <a:schemeClr val="bg1"/>
                </a:solidFill>
                <a:latin typeface="Segoe UI Light" panose="020B0502040204020203" pitchFamily="34" charset="0"/>
                <a:cs typeface="Segoe UI Light" panose="020B0502040204020203" pitchFamily="34" charset="0"/>
              </a:endParaRPr>
            </a:p>
          </p:txBody>
        </p:sp>
        <p:sp>
          <p:nvSpPr>
            <p:cNvPr id="32" name="Прямокутник 31">
              <a:extLst>
                <a:ext uri="{FF2B5EF4-FFF2-40B4-BE49-F238E27FC236}">
                  <a16:creationId xmlns:a16="http://schemas.microsoft.com/office/drawing/2014/main" id="{EEF8E364-AD9C-44D0-808F-B961129DFF2E}"/>
                </a:ext>
              </a:extLst>
            </p:cNvPr>
            <p:cNvSpPr/>
            <p:nvPr/>
          </p:nvSpPr>
          <p:spPr>
            <a:xfrm>
              <a:off x="1079500" y="6230119"/>
              <a:ext cx="45719" cy="6278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379681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pic>
        <p:nvPicPr>
          <p:cNvPr id="7" name="Picture 8" descr="https://c1.sfdcstatic.com/content/dam/blogs/us/December2015/shutterstock_82162555.jpg">
            <a:extLst>
              <a:ext uri="{FF2B5EF4-FFF2-40B4-BE49-F238E27FC236}">
                <a16:creationId xmlns:a16="http://schemas.microsoft.com/office/drawing/2014/main" id="{C3B2F707-D919-4028-B705-FE32C1AEE29F}"/>
              </a:ext>
            </a:extLst>
          </p:cNvPr>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007" t="17030" r="24807" b="177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a:extLst>
              <a:ext uri="{FF2B5EF4-FFF2-40B4-BE49-F238E27FC236}">
                <a16:creationId xmlns:a16="http://schemas.microsoft.com/office/drawing/2014/main" id="{7FC0B17B-070E-4A3A-A688-504E59B8D235}"/>
              </a:ext>
            </a:extLst>
          </p:cNvPr>
          <p:cNvSpPr/>
          <p:nvPr/>
        </p:nvSpPr>
        <p:spPr>
          <a:xfrm>
            <a:off x="1696316" y="1665288"/>
            <a:ext cx="6976474" cy="523220"/>
          </a:xfrm>
          <a:prstGeom prst="rect">
            <a:avLst/>
          </a:prstGeom>
        </p:spPr>
        <p:txBody>
          <a:bodyPr wrap="square">
            <a:spAutoFit/>
          </a:bodyPr>
          <a:lstStyle/>
          <a:p>
            <a:r>
              <a:rPr lang="en-US" sz="2750" b="1" dirty="0">
                <a:solidFill>
                  <a:schemeClr val="bg1"/>
                </a:solidFill>
                <a:latin typeface="Segoe UI" pitchFamily="34" charset="0"/>
                <a:cs typeface="Segoe UI" pitchFamily="34" charset="0"/>
              </a:rPr>
              <a:t>YOU NEVER CHANGE THINGS BY</a:t>
            </a:r>
          </a:p>
        </p:txBody>
      </p:sp>
      <p:sp>
        <p:nvSpPr>
          <p:cNvPr id="3" name="Прямокутник 2">
            <a:extLst>
              <a:ext uri="{FF2B5EF4-FFF2-40B4-BE49-F238E27FC236}">
                <a16:creationId xmlns:a16="http://schemas.microsoft.com/office/drawing/2014/main" id="{BB907DD7-9D52-47AA-9D37-5C7C187BF736}"/>
              </a:ext>
            </a:extLst>
          </p:cNvPr>
          <p:cNvSpPr/>
          <p:nvPr/>
        </p:nvSpPr>
        <p:spPr>
          <a:xfrm>
            <a:off x="1696314" y="2531037"/>
            <a:ext cx="5847626" cy="615553"/>
          </a:xfrm>
          <a:prstGeom prst="rect">
            <a:avLst/>
          </a:prstGeom>
        </p:spPr>
        <p:txBody>
          <a:bodyPr wrap="none">
            <a:spAutoFit/>
          </a:bodyPr>
          <a:lstStyle/>
          <a:p>
            <a:r>
              <a:rPr lang="en-US" sz="3400" b="1" spc="300" dirty="0">
                <a:solidFill>
                  <a:schemeClr val="bg1"/>
                </a:solidFill>
                <a:latin typeface="Segoe UI" pitchFamily="34" charset="0"/>
                <a:cs typeface="Segoe UI" pitchFamily="34" charset="0"/>
              </a:rPr>
              <a:t>THE EXISTING REALITY </a:t>
            </a:r>
            <a:endParaRPr lang="uk-UA" sz="3400" dirty="0"/>
          </a:p>
        </p:txBody>
      </p:sp>
      <p:sp>
        <p:nvSpPr>
          <p:cNvPr id="9" name="Прямокутник 8">
            <a:extLst>
              <a:ext uri="{FF2B5EF4-FFF2-40B4-BE49-F238E27FC236}">
                <a16:creationId xmlns:a16="http://schemas.microsoft.com/office/drawing/2014/main" id="{D1AF65CE-8023-4ED0-94C5-F71D25667A6D}"/>
              </a:ext>
            </a:extLst>
          </p:cNvPr>
          <p:cNvSpPr/>
          <p:nvPr/>
        </p:nvSpPr>
        <p:spPr>
          <a:xfrm>
            <a:off x="1696314" y="1957017"/>
            <a:ext cx="5717912" cy="723275"/>
          </a:xfrm>
          <a:prstGeom prst="rect">
            <a:avLst/>
          </a:prstGeom>
        </p:spPr>
        <p:txBody>
          <a:bodyPr wrap="none">
            <a:spAutoFit/>
          </a:bodyPr>
          <a:lstStyle/>
          <a:p>
            <a:r>
              <a:rPr lang="en-US" sz="4100" b="1" spc="300" dirty="0">
                <a:solidFill>
                  <a:schemeClr val="bg1"/>
                </a:solidFill>
                <a:latin typeface="Segoe UI" pitchFamily="34" charset="0"/>
                <a:cs typeface="Segoe UI" pitchFamily="34" charset="0"/>
              </a:rPr>
              <a:t>FIGHTING AGAINST</a:t>
            </a:r>
          </a:p>
        </p:txBody>
      </p:sp>
      <p:cxnSp>
        <p:nvCxnSpPr>
          <p:cNvPr id="11" name="Пряма сполучна лінія 10">
            <a:extLst>
              <a:ext uri="{FF2B5EF4-FFF2-40B4-BE49-F238E27FC236}">
                <a16:creationId xmlns:a16="http://schemas.microsoft.com/office/drawing/2014/main" id="{AA7DA42A-9590-461B-A096-BF98AFD7ECDC}"/>
              </a:ext>
            </a:extLst>
          </p:cNvPr>
          <p:cNvCxnSpPr>
            <a:cxnSpLocks/>
          </p:cNvCxnSpPr>
          <p:nvPr/>
        </p:nvCxnSpPr>
        <p:spPr>
          <a:xfrm>
            <a:off x="1788160" y="2563184"/>
            <a:ext cx="5359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Групувати 7">
            <a:extLst>
              <a:ext uri="{FF2B5EF4-FFF2-40B4-BE49-F238E27FC236}">
                <a16:creationId xmlns:a16="http://schemas.microsoft.com/office/drawing/2014/main" id="{A233AF8F-88CE-433C-9FC8-425EA457779C}"/>
              </a:ext>
            </a:extLst>
          </p:cNvPr>
          <p:cNvGrpSpPr/>
          <p:nvPr/>
        </p:nvGrpSpPr>
        <p:grpSpPr>
          <a:xfrm>
            <a:off x="1696314" y="3340702"/>
            <a:ext cx="6103617" cy="1413490"/>
            <a:chOff x="987654" y="4224784"/>
            <a:chExt cx="6103617" cy="1413490"/>
          </a:xfrm>
        </p:grpSpPr>
        <p:sp>
          <p:nvSpPr>
            <p:cNvPr id="13" name="Прямокутник 12">
              <a:extLst>
                <a:ext uri="{FF2B5EF4-FFF2-40B4-BE49-F238E27FC236}">
                  <a16:creationId xmlns:a16="http://schemas.microsoft.com/office/drawing/2014/main" id="{46CC2761-8E54-451C-9EF1-C329207F19FD}"/>
                </a:ext>
              </a:extLst>
            </p:cNvPr>
            <p:cNvSpPr/>
            <p:nvPr/>
          </p:nvSpPr>
          <p:spPr>
            <a:xfrm>
              <a:off x="1016040" y="4224784"/>
              <a:ext cx="5743495" cy="446276"/>
            </a:xfrm>
            <a:prstGeom prst="rect">
              <a:avLst/>
            </a:prstGeom>
          </p:spPr>
          <p:txBody>
            <a:bodyPr wrap="none">
              <a:spAutoFit/>
            </a:bodyPr>
            <a:lstStyle/>
            <a:p>
              <a:r>
                <a:rPr lang="en-US" sz="2250" b="1" spc="300" dirty="0">
                  <a:solidFill>
                    <a:schemeClr val="bg1"/>
                  </a:solidFill>
                  <a:latin typeface="Segoe UI" pitchFamily="34" charset="0"/>
                  <a:cs typeface="Segoe UI" pitchFamily="34" charset="0"/>
                </a:rPr>
                <a:t>TO CHANGE SOMETHING, BUILD</a:t>
              </a:r>
              <a:endParaRPr lang="uk-UA" sz="2250" dirty="0"/>
            </a:p>
          </p:txBody>
        </p:sp>
        <p:sp>
          <p:nvSpPr>
            <p:cNvPr id="14" name="Прямокутник 13">
              <a:extLst>
                <a:ext uri="{FF2B5EF4-FFF2-40B4-BE49-F238E27FC236}">
                  <a16:creationId xmlns:a16="http://schemas.microsoft.com/office/drawing/2014/main" id="{6E33E5A4-21EA-4650-BF79-8554CCF2BD14}"/>
                </a:ext>
              </a:extLst>
            </p:cNvPr>
            <p:cNvSpPr/>
            <p:nvPr/>
          </p:nvSpPr>
          <p:spPr>
            <a:xfrm>
              <a:off x="987654" y="5284331"/>
              <a:ext cx="6103617" cy="353943"/>
            </a:xfrm>
            <a:prstGeom prst="rect">
              <a:avLst/>
            </a:prstGeom>
          </p:spPr>
          <p:txBody>
            <a:bodyPr wrap="square">
              <a:spAutoFit/>
            </a:bodyPr>
            <a:lstStyle/>
            <a:p>
              <a:r>
                <a:rPr lang="en-US" sz="1700" b="1" spc="300" dirty="0">
                  <a:solidFill>
                    <a:schemeClr val="bg1"/>
                  </a:solidFill>
                  <a:latin typeface="Segoe UI" pitchFamily="34" charset="0"/>
                  <a:cs typeface="Segoe UI" pitchFamily="34" charset="0"/>
                </a:rPr>
                <a:t>THAT MAKES THE OLD MODEL OBSOLETE</a:t>
              </a:r>
            </a:p>
          </p:txBody>
        </p:sp>
        <p:sp>
          <p:nvSpPr>
            <p:cNvPr id="35" name="Полілінія: фігура 34">
              <a:extLst>
                <a:ext uri="{FF2B5EF4-FFF2-40B4-BE49-F238E27FC236}">
                  <a16:creationId xmlns:a16="http://schemas.microsoft.com/office/drawing/2014/main" id="{EEE6DF22-B6EE-4D7D-AE1A-6F191CF9CD7F}"/>
                </a:ext>
              </a:extLst>
            </p:cNvPr>
            <p:cNvSpPr/>
            <p:nvPr/>
          </p:nvSpPr>
          <p:spPr>
            <a:xfrm>
              <a:off x="1079500" y="4648200"/>
              <a:ext cx="5433060" cy="653346"/>
            </a:xfrm>
            <a:custGeom>
              <a:avLst/>
              <a:gdLst/>
              <a:ahLst/>
              <a:cxnLst/>
              <a:rect l="l" t="t" r="r" b="b"/>
              <a:pathLst>
                <a:path w="5433060" h="653346">
                  <a:moveTo>
                    <a:pt x="4167612" y="151934"/>
                  </a:moveTo>
                  <a:lnTo>
                    <a:pt x="4220520" y="151934"/>
                  </a:lnTo>
                  <a:cubicBezTo>
                    <a:pt x="4268294" y="151934"/>
                    <a:pt x="4305408" y="165050"/>
                    <a:pt x="4331862" y="191281"/>
                  </a:cubicBezTo>
                  <a:cubicBezTo>
                    <a:pt x="4358316" y="217512"/>
                    <a:pt x="4371543" y="253510"/>
                    <a:pt x="4371543" y="299274"/>
                  </a:cubicBezTo>
                  <a:cubicBezTo>
                    <a:pt x="4371543" y="347718"/>
                    <a:pt x="4358205" y="386004"/>
                    <a:pt x="4331527" y="414132"/>
                  </a:cubicBezTo>
                  <a:cubicBezTo>
                    <a:pt x="4304850" y="442261"/>
                    <a:pt x="4268071" y="456325"/>
                    <a:pt x="4221190" y="456325"/>
                  </a:cubicBezTo>
                  <a:lnTo>
                    <a:pt x="4167612" y="456325"/>
                  </a:lnTo>
                  <a:close/>
                  <a:moveTo>
                    <a:pt x="289746" y="149590"/>
                  </a:moveTo>
                  <a:lnTo>
                    <a:pt x="292425" y="149590"/>
                  </a:lnTo>
                  <a:cubicBezTo>
                    <a:pt x="293988" y="166333"/>
                    <a:pt x="296667" y="180733"/>
                    <a:pt x="300462" y="192788"/>
                  </a:cubicBezTo>
                  <a:lnTo>
                    <a:pt x="352031" y="354192"/>
                  </a:lnTo>
                  <a:lnTo>
                    <a:pt x="229136" y="354192"/>
                  </a:lnTo>
                  <a:lnTo>
                    <a:pt x="281374" y="191448"/>
                  </a:lnTo>
                  <a:cubicBezTo>
                    <a:pt x="285839" y="177607"/>
                    <a:pt x="288630" y="163655"/>
                    <a:pt x="289746" y="149590"/>
                  </a:cubicBezTo>
                  <a:close/>
                  <a:moveTo>
                    <a:pt x="3705091" y="148921"/>
                  </a:moveTo>
                  <a:cubicBezTo>
                    <a:pt x="3741926" y="148921"/>
                    <a:pt x="3770947" y="162762"/>
                    <a:pt x="3792155" y="190444"/>
                  </a:cubicBezTo>
                  <a:cubicBezTo>
                    <a:pt x="3813363" y="218126"/>
                    <a:pt x="3823967" y="256858"/>
                    <a:pt x="3823967" y="306641"/>
                  </a:cubicBezTo>
                  <a:cubicBezTo>
                    <a:pt x="3823967" y="354415"/>
                    <a:pt x="3813029" y="391752"/>
                    <a:pt x="3791151" y="418653"/>
                  </a:cubicBezTo>
                  <a:cubicBezTo>
                    <a:pt x="3769273" y="445554"/>
                    <a:pt x="3739694" y="459004"/>
                    <a:pt x="3702412" y="459004"/>
                  </a:cubicBezTo>
                  <a:cubicBezTo>
                    <a:pt x="3666247" y="459004"/>
                    <a:pt x="3637002" y="445163"/>
                    <a:pt x="3614678" y="417481"/>
                  </a:cubicBezTo>
                  <a:cubicBezTo>
                    <a:pt x="3592354" y="389799"/>
                    <a:pt x="3581192" y="352183"/>
                    <a:pt x="3581192" y="304632"/>
                  </a:cubicBezTo>
                  <a:cubicBezTo>
                    <a:pt x="3581192" y="257751"/>
                    <a:pt x="3592354" y="220079"/>
                    <a:pt x="3614678" y="191616"/>
                  </a:cubicBezTo>
                  <a:cubicBezTo>
                    <a:pt x="3637002" y="163152"/>
                    <a:pt x="3667140" y="148921"/>
                    <a:pt x="3705091" y="148921"/>
                  </a:cubicBezTo>
                  <a:close/>
                  <a:moveTo>
                    <a:pt x="5002426" y="63865"/>
                  </a:moveTo>
                  <a:lnTo>
                    <a:pt x="5002426" y="544059"/>
                  </a:lnTo>
                  <a:lnTo>
                    <a:pt x="5288399" y="544059"/>
                  </a:lnTo>
                  <a:lnTo>
                    <a:pt x="5288399" y="456325"/>
                  </a:lnTo>
                  <a:lnTo>
                    <a:pt x="5110586" y="456325"/>
                  </a:lnTo>
                  <a:lnTo>
                    <a:pt x="5110586" y="63865"/>
                  </a:lnTo>
                  <a:close/>
                  <a:moveTo>
                    <a:pt x="4602376" y="63865"/>
                  </a:moveTo>
                  <a:lnTo>
                    <a:pt x="4602376" y="544059"/>
                  </a:lnTo>
                  <a:lnTo>
                    <a:pt x="4890358" y="544059"/>
                  </a:lnTo>
                  <a:lnTo>
                    <a:pt x="4890358" y="456325"/>
                  </a:lnTo>
                  <a:lnTo>
                    <a:pt x="4710537" y="456325"/>
                  </a:lnTo>
                  <a:lnTo>
                    <a:pt x="4710537" y="346490"/>
                  </a:lnTo>
                  <a:lnTo>
                    <a:pt x="4867587" y="346490"/>
                  </a:lnTo>
                  <a:lnTo>
                    <a:pt x="4867587" y="258756"/>
                  </a:lnTo>
                  <a:lnTo>
                    <a:pt x="4710537" y="258756"/>
                  </a:lnTo>
                  <a:lnTo>
                    <a:pt x="4710537" y="151934"/>
                  </a:lnTo>
                  <a:lnTo>
                    <a:pt x="4879308" y="151934"/>
                  </a:lnTo>
                  <a:lnTo>
                    <a:pt x="4879308" y="63865"/>
                  </a:lnTo>
                  <a:close/>
                  <a:moveTo>
                    <a:pt x="4059451" y="63865"/>
                  </a:moveTo>
                  <a:lnTo>
                    <a:pt x="4059451" y="544059"/>
                  </a:lnTo>
                  <a:lnTo>
                    <a:pt x="4229561" y="544059"/>
                  </a:lnTo>
                  <a:cubicBezTo>
                    <a:pt x="4307026" y="544059"/>
                    <a:pt x="4369032" y="521735"/>
                    <a:pt x="4415578" y="477087"/>
                  </a:cubicBezTo>
                  <a:cubicBezTo>
                    <a:pt x="4462124" y="432438"/>
                    <a:pt x="4485397" y="372721"/>
                    <a:pt x="4485397" y="297935"/>
                  </a:cubicBezTo>
                  <a:cubicBezTo>
                    <a:pt x="4485397" y="141888"/>
                    <a:pt x="4400118" y="63865"/>
                    <a:pt x="4229561" y="63865"/>
                  </a:cubicBezTo>
                  <a:close/>
                  <a:moveTo>
                    <a:pt x="2802151" y="63865"/>
                  </a:moveTo>
                  <a:lnTo>
                    <a:pt x="2802151" y="544059"/>
                  </a:lnTo>
                  <a:lnTo>
                    <a:pt x="2899596" y="544059"/>
                  </a:lnTo>
                  <a:lnTo>
                    <a:pt x="2899596" y="278513"/>
                  </a:lnTo>
                  <a:cubicBezTo>
                    <a:pt x="2899596" y="242794"/>
                    <a:pt x="2898145" y="201271"/>
                    <a:pt x="2895243" y="153944"/>
                  </a:cubicBezTo>
                  <a:lnTo>
                    <a:pt x="2898257" y="153944"/>
                  </a:lnTo>
                  <a:cubicBezTo>
                    <a:pt x="2905177" y="189885"/>
                    <a:pt x="2910200" y="212210"/>
                    <a:pt x="2913325" y="220916"/>
                  </a:cubicBezTo>
                  <a:lnTo>
                    <a:pt x="3027849" y="544059"/>
                  </a:lnTo>
                  <a:lnTo>
                    <a:pt x="3116253" y="544059"/>
                  </a:lnTo>
                  <a:lnTo>
                    <a:pt x="3228767" y="217568"/>
                  </a:lnTo>
                  <a:cubicBezTo>
                    <a:pt x="3233231" y="204619"/>
                    <a:pt x="3238254" y="183411"/>
                    <a:pt x="3243835" y="153944"/>
                  </a:cubicBezTo>
                  <a:lnTo>
                    <a:pt x="3246514" y="153944"/>
                  </a:lnTo>
                  <a:cubicBezTo>
                    <a:pt x="3243835" y="191448"/>
                    <a:pt x="3242496" y="225716"/>
                    <a:pt x="3242496" y="256747"/>
                  </a:cubicBezTo>
                  <a:lnTo>
                    <a:pt x="3242496" y="544059"/>
                  </a:lnTo>
                  <a:lnTo>
                    <a:pt x="3349317" y="544059"/>
                  </a:lnTo>
                  <a:lnTo>
                    <a:pt x="3349317" y="63865"/>
                  </a:lnTo>
                  <a:lnTo>
                    <a:pt x="3194945" y="63865"/>
                  </a:lnTo>
                  <a:lnTo>
                    <a:pt x="3096830" y="347829"/>
                  </a:lnTo>
                  <a:cubicBezTo>
                    <a:pt x="3090133" y="367475"/>
                    <a:pt x="3083771" y="390580"/>
                    <a:pt x="3077743" y="417146"/>
                  </a:cubicBezTo>
                  <a:lnTo>
                    <a:pt x="3075734" y="417146"/>
                  </a:lnTo>
                  <a:cubicBezTo>
                    <a:pt x="3072162" y="394152"/>
                    <a:pt x="3066470" y="371270"/>
                    <a:pt x="3058656" y="348499"/>
                  </a:cubicBezTo>
                  <a:lnTo>
                    <a:pt x="2960541" y="63865"/>
                  </a:lnTo>
                  <a:close/>
                  <a:moveTo>
                    <a:pt x="1791236" y="63865"/>
                  </a:moveTo>
                  <a:lnTo>
                    <a:pt x="1917479" y="544059"/>
                  </a:lnTo>
                  <a:lnTo>
                    <a:pt x="2042383" y="544059"/>
                  </a:lnTo>
                  <a:lnTo>
                    <a:pt x="2124090" y="235985"/>
                  </a:lnTo>
                  <a:cubicBezTo>
                    <a:pt x="2127885" y="221921"/>
                    <a:pt x="2130787" y="203950"/>
                    <a:pt x="2132796" y="182072"/>
                  </a:cubicBezTo>
                  <a:lnTo>
                    <a:pt x="2134136" y="182072"/>
                  </a:lnTo>
                  <a:cubicBezTo>
                    <a:pt x="2135029" y="201941"/>
                    <a:pt x="2137596" y="219912"/>
                    <a:pt x="2141838" y="235985"/>
                  </a:cubicBezTo>
                  <a:lnTo>
                    <a:pt x="2221535" y="544059"/>
                  </a:lnTo>
                  <a:lnTo>
                    <a:pt x="2341416" y="544059"/>
                  </a:lnTo>
                  <a:lnTo>
                    <a:pt x="2468329" y="63865"/>
                  </a:lnTo>
                  <a:lnTo>
                    <a:pt x="2359164" y="63865"/>
                  </a:lnTo>
                  <a:lnTo>
                    <a:pt x="2292861" y="384329"/>
                  </a:lnTo>
                  <a:cubicBezTo>
                    <a:pt x="2289066" y="402412"/>
                    <a:pt x="2286722" y="420271"/>
                    <a:pt x="2285829" y="437908"/>
                  </a:cubicBezTo>
                  <a:lnTo>
                    <a:pt x="2284489" y="437908"/>
                  </a:lnTo>
                  <a:cubicBezTo>
                    <a:pt x="2282257" y="415360"/>
                    <a:pt x="2279690" y="398170"/>
                    <a:pt x="2276787" y="386339"/>
                  </a:cubicBezTo>
                  <a:lnTo>
                    <a:pt x="2198095" y="63865"/>
                  </a:lnTo>
                  <a:lnTo>
                    <a:pt x="2082232" y="63865"/>
                  </a:lnTo>
                  <a:lnTo>
                    <a:pt x="1995168" y="382320"/>
                  </a:lnTo>
                  <a:cubicBezTo>
                    <a:pt x="1989586" y="402635"/>
                    <a:pt x="1986349" y="421388"/>
                    <a:pt x="1985456" y="438577"/>
                  </a:cubicBezTo>
                  <a:lnTo>
                    <a:pt x="1983447" y="438577"/>
                  </a:lnTo>
                  <a:cubicBezTo>
                    <a:pt x="1982108" y="415583"/>
                    <a:pt x="1979987" y="397277"/>
                    <a:pt x="1977085" y="383660"/>
                  </a:cubicBezTo>
                  <a:lnTo>
                    <a:pt x="1909443" y="63865"/>
                  </a:lnTo>
                  <a:close/>
                  <a:moveTo>
                    <a:pt x="1430551" y="63865"/>
                  </a:moveTo>
                  <a:lnTo>
                    <a:pt x="1430551" y="544059"/>
                  </a:lnTo>
                  <a:lnTo>
                    <a:pt x="1718533" y="544059"/>
                  </a:lnTo>
                  <a:lnTo>
                    <a:pt x="1718533" y="456325"/>
                  </a:lnTo>
                  <a:lnTo>
                    <a:pt x="1538712" y="456325"/>
                  </a:lnTo>
                  <a:lnTo>
                    <a:pt x="1538712" y="346490"/>
                  </a:lnTo>
                  <a:lnTo>
                    <a:pt x="1695763" y="346490"/>
                  </a:lnTo>
                  <a:lnTo>
                    <a:pt x="1695763" y="258756"/>
                  </a:lnTo>
                  <a:lnTo>
                    <a:pt x="1538712" y="258756"/>
                  </a:lnTo>
                  <a:lnTo>
                    <a:pt x="1538712" y="151934"/>
                  </a:lnTo>
                  <a:lnTo>
                    <a:pt x="1707483" y="151934"/>
                  </a:lnTo>
                  <a:lnTo>
                    <a:pt x="1707483" y="63865"/>
                  </a:lnTo>
                  <a:close/>
                  <a:moveTo>
                    <a:pt x="849526" y="63865"/>
                  </a:moveTo>
                  <a:lnTo>
                    <a:pt x="849526" y="544059"/>
                  </a:lnTo>
                  <a:lnTo>
                    <a:pt x="951659" y="544059"/>
                  </a:lnTo>
                  <a:lnTo>
                    <a:pt x="951659" y="280187"/>
                  </a:lnTo>
                  <a:cubicBezTo>
                    <a:pt x="951659" y="245361"/>
                    <a:pt x="950766" y="219465"/>
                    <a:pt x="948980" y="202499"/>
                  </a:cubicBezTo>
                  <a:lnTo>
                    <a:pt x="950320" y="202499"/>
                  </a:lnTo>
                  <a:cubicBezTo>
                    <a:pt x="954785" y="211428"/>
                    <a:pt x="962821" y="224711"/>
                    <a:pt x="974430" y="242347"/>
                  </a:cubicBezTo>
                  <a:lnTo>
                    <a:pt x="1172334" y="544059"/>
                  </a:lnTo>
                  <a:lnTo>
                    <a:pt x="1281499" y="544059"/>
                  </a:lnTo>
                  <a:lnTo>
                    <a:pt x="1281499" y="63865"/>
                  </a:lnTo>
                  <a:lnTo>
                    <a:pt x="1179366" y="63865"/>
                  </a:lnTo>
                  <a:lnTo>
                    <a:pt x="1179366" y="329412"/>
                  </a:lnTo>
                  <a:cubicBezTo>
                    <a:pt x="1179366" y="362228"/>
                    <a:pt x="1180259" y="384218"/>
                    <a:pt x="1182045" y="395380"/>
                  </a:cubicBezTo>
                  <a:lnTo>
                    <a:pt x="1180706" y="395380"/>
                  </a:lnTo>
                  <a:cubicBezTo>
                    <a:pt x="1173339" y="382432"/>
                    <a:pt x="1165302" y="369372"/>
                    <a:pt x="1156595" y="356201"/>
                  </a:cubicBezTo>
                  <a:lnTo>
                    <a:pt x="966058" y="63865"/>
                  </a:lnTo>
                  <a:close/>
                  <a:moveTo>
                    <a:pt x="229805" y="63865"/>
                  </a:moveTo>
                  <a:lnTo>
                    <a:pt x="55007" y="544059"/>
                  </a:lnTo>
                  <a:lnTo>
                    <a:pt x="172209" y="544059"/>
                  </a:lnTo>
                  <a:lnTo>
                    <a:pt x="206030" y="437238"/>
                  </a:lnTo>
                  <a:lnTo>
                    <a:pt x="376811" y="437238"/>
                  </a:lnTo>
                  <a:lnTo>
                    <a:pt x="410966" y="544059"/>
                  </a:lnTo>
                  <a:lnTo>
                    <a:pt x="528838" y="544059"/>
                  </a:lnTo>
                  <a:lnTo>
                    <a:pt x="358058" y="63865"/>
                  </a:lnTo>
                  <a:close/>
                  <a:moveTo>
                    <a:pt x="3708105" y="55829"/>
                  </a:moveTo>
                  <a:cubicBezTo>
                    <a:pt x="3635551" y="55829"/>
                    <a:pt x="3577285" y="79269"/>
                    <a:pt x="3533306" y="126150"/>
                  </a:cubicBezTo>
                  <a:cubicBezTo>
                    <a:pt x="3489327" y="173031"/>
                    <a:pt x="3467338" y="234422"/>
                    <a:pt x="3467338" y="310325"/>
                  </a:cubicBezTo>
                  <a:cubicBezTo>
                    <a:pt x="3467338" y="382209"/>
                    <a:pt x="3488993" y="440531"/>
                    <a:pt x="3532302" y="485291"/>
                  </a:cubicBezTo>
                  <a:cubicBezTo>
                    <a:pt x="3575611" y="530051"/>
                    <a:pt x="3631644" y="552431"/>
                    <a:pt x="3700403" y="552431"/>
                  </a:cubicBezTo>
                  <a:cubicBezTo>
                    <a:pt x="3770947" y="552431"/>
                    <a:pt x="3828153" y="529325"/>
                    <a:pt x="3872020" y="483114"/>
                  </a:cubicBezTo>
                  <a:cubicBezTo>
                    <a:pt x="3915887" y="436903"/>
                    <a:pt x="3937821" y="376069"/>
                    <a:pt x="3937821" y="300614"/>
                  </a:cubicBezTo>
                  <a:cubicBezTo>
                    <a:pt x="3937821" y="227167"/>
                    <a:pt x="3916669" y="168008"/>
                    <a:pt x="3874364" y="123136"/>
                  </a:cubicBezTo>
                  <a:cubicBezTo>
                    <a:pt x="3832060" y="78264"/>
                    <a:pt x="3776640" y="55829"/>
                    <a:pt x="3708105" y="55829"/>
                  </a:cubicBezTo>
                  <a:close/>
                  <a:moveTo>
                    <a:pt x="0" y="0"/>
                  </a:moveTo>
                  <a:lnTo>
                    <a:pt x="5433060" y="0"/>
                  </a:lnTo>
                  <a:lnTo>
                    <a:pt x="5433060" y="653346"/>
                  </a:lnTo>
                  <a:lnTo>
                    <a:pt x="0" y="65334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36" name="Рисунок 35">
            <a:extLst>
              <a:ext uri="{FF2B5EF4-FFF2-40B4-BE49-F238E27FC236}">
                <a16:creationId xmlns:a16="http://schemas.microsoft.com/office/drawing/2014/main" id="{65CEDE5F-1985-4ACE-88AF-A761D8E42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
        <p:nvSpPr>
          <p:cNvPr id="4" name="Прямокутник 3">
            <a:extLst>
              <a:ext uri="{FF2B5EF4-FFF2-40B4-BE49-F238E27FC236}">
                <a16:creationId xmlns:a16="http://schemas.microsoft.com/office/drawing/2014/main" id="{E778F63F-66E2-4C26-A3C1-11E1779E9258}"/>
              </a:ext>
            </a:extLst>
          </p:cNvPr>
          <p:cNvSpPr/>
          <p:nvPr/>
        </p:nvSpPr>
        <p:spPr>
          <a:xfrm>
            <a:off x="5482543" y="4707367"/>
            <a:ext cx="1953805" cy="369332"/>
          </a:xfrm>
          <a:prstGeom prst="rect">
            <a:avLst/>
          </a:prstGeom>
        </p:spPr>
        <p:txBody>
          <a:bodyPr wrap="none">
            <a:spAutoFit/>
          </a:bodyPr>
          <a:lstStyle/>
          <a:p>
            <a:r>
              <a:rPr lang="en-US" i="1">
                <a:solidFill>
                  <a:schemeClr val="bg1"/>
                </a:solidFill>
              </a:rPr>
              <a:t>Buckminster Fuller</a:t>
            </a:r>
          </a:p>
        </p:txBody>
      </p:sp>
    </p:spTree>
    <p:extLst>
      <p:ext uri="{BB962C8B-B14F-4D97-AF65-F5344CB8AC3E}">
        <p14:creationId xmlns:p14="http://schemas.microsoft.com/office/powerpoint/2010/main" val="211496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pic>
        <p:nvPicPr>
          <p:cNvPr id="9" name="Місце для вмісту 8">
            <a:extLst>
              <a:ext uri="{FF2B5EF4-FFF2-40B4-BE49-F238E27FC236}">
                <a16:creationId xmlns:a16="http://schemas.microsoft.com/office/drawing/2014/main" id="{48771252-D3F8-4CA0-8906-7E91132654B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828" t="38015" r="17828" b="38053"/>
          <a:stretch/>
        </p:blipFill>
        <p:spPr>
          <a:xfrm>
            <a:off x="1763713" y="1996990"/>
            <a:ext cx="2800351" cy="1041400"/>
          </a:xfrm>
        </p:spPr>
      </p:pic>
      <p:sp>
        <p:nvSpPr>
          <p:cNvPr id="10" name="Прямокутник 9">
            <a:extLst>
              <a:ext uri="{FF2B5EF4-FFF2-40B4-BE49-F238E27FC236}">
                <a16:creationId xmlns:a16="http://schemas.microsoft.com/office/drawing/2014/main" id="{83F18E84-D00A-4D0B-AF73-2CC96981CAD9}"/>
              </a:ext>
            </a:extLst>
          </p:cNvPr>
          <p:cNvSpPr/>
          <p:nvPr/>
        </p:nvSpPr>
        <p:spPr>
          <a:xfrm>
            <a:off x="1695361" y="3182545"/>
            <a:ext cx="3475088" cy="1169551"/>
          </a:xfrm>
          <a:prstGeom prst="rect">
            <a:avLst/>
          </a:prstGeom>
        </p:spPr>
        <p:txBody>
          <a:bodyPr wrap="square">
            <a:spAutoFit/>
          </a:bodyPr>
          <a:lstStyle/>
          <a:p>
            <a:pPr lvl="0" defTabSz="914400">
              <a:defRPr/>
            </a:pPr>
            <a:r>
              <a:rPr lang="en-US" sz="1400" dirty="0">
                <a:solidFill>
                  <a:schemeClr val="bg1"/>
                </a:solidFill>
                <a:latin typeface="Segoe UI Light" panose="020B0502040204020203" pitchFamily="34" charset="0"/>
                <a:cs typeface="Segoe UI Light" panose="020B0502040204020203" pitchFamily="34" charset="0"/>
              </a:rPr>
              <a:t>ALL-UKRAINIAN NETWORK </a:t>
            </a:r>
          </a:p>
          <a:p>
            <a:pPr lvl="0" defTabSz="914400">
              <a:defRPr/>
            </a:pPr>
            <a:r>
              <a:rPr lang="en-US" sz="1400" dirty="0">
                <a:solidFill>
                  <a:schemeClr val="bg1"/>
                </a:solidFill>
                <a:latin typeface="Segoe UI Light" panose="020B0502040204020203" pitchFamily="34" charset="0"/>
                <a:cs typeface="Segoe UI Light" panose="020B0502040204020203" pitchFamily="34" charset="0"/>
              </a:rPr>
              <a:t>OF PEOPLE LIVING WITH HIV/AIDS</a:t>
            </a:r>
            <a:endParaRPr lang="uk-UA" sz="1400" dirty="0">
              <a:solidFill>
                <a:schemeClr val="bg1"/>
              </a:solidFill>
              <a:latin typeface="Segoe UI Light" panose="020B0502040204020203" pitchFamily="34" charset="0"/>
              <a:cs typeface="Segoe UI Light" panose="020B0502040204020203" pitchFamily="34" charset="0"/>
            </a:endParaRPr>
          </a:p>
          <a:p>
            <a:pPr lvl="0" defTabSz="914400">
              <a:defRPr/>
            </a:pPr>
            <a:endParaRPr lang="uk-UA" sz="1400" dirty="0">
              <a:solidFill>
                <a:schemeClr val="bg1"/>
              </a:solidFill>
              <a:latin typeface="Segoe UI Light" panose="020B0502040204020203" pitchFamily="34" charset="0"/>
              <a:cs typeface="Segoe UI Light" panose="020B0502040204020203" pitchFamily="34" charset="0"/>
            </a:endParaRPr>
          </a:p>
          <a:p>
            <a:pPr lvl="0" defTabSz="914400">
              <a:defRPr/>
            </a:pPr>
            <a:r>
              <a:rPr lang="en-US" sz="1400" dirty="0">
                <a:solidFill>
                  <a:schemeClr val="bg1"/>
                </a:solidFill>
                <a:latin typeface="Segoe UI Light" panose="020B0502040204020203" pitchFamily="34" charset="0"/>
                <a:cs typeface="Segoe UI Light" panose="020B0502040204020203" pitchFamily="34" charset="0"/>
              </a:rPr>
              <a:t> </a:t>
            </a:r>
          </a:p>
          <a:p>
            <a:pPr lvl="0" defTabSz="914400">
              <a:defRPr/>
            </a:pPr>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p:txBody>
      </p:sp>
      <p:pic>
        <p:nvPicPr>
          <p:cNvPr id="2050" name="Picture 2" descr="Ð ÐµÐ·ÑÐ»ÑÑÐ°Ñ Ð¿Ð¾ÑÑÐºÑ Ð·Ð¾Ð±ÑÐ°Ð¶ÐµÐ½Ñ Ð·Ð° Ð·Ð°Ð¿Ð¸ÑÐ¾Ð¼ &quot;facebook icon&quot;">
            <a:extLst>
              <a:ext uri="{FF2B5EF4-FFF2-40B4-BE49-F238E27FC236}">
                <a16:creationId xmlns:a16="http://schemas.microsoft.com/office/drawing/2014/main" id="{D95E57F4-C662-4BC5-A023-96AFF8341D3A}"/>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695361" y="3767320"/>
            <a:ext cx="374575" cy="37457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кутник 10">
            <a:extLst>
              <a:ext uri="{FF2B5EF4-FFF2-40B4-BE49-F238E27FC236}">
                <a16:creationId xmlns:a16="http://schemas.microsoft.com/office/drawing/2014/main" id="{1AFB1842-8ACE-4EF8-B065-1A529A7F206D}"/>
              </a:ext>
            </a:extLst>
          </p:cNvPr>
          <p:cNvSpPr/>
          <p:nvPr/>
        </p:nvSpPr>
        <p:spPr>
          <a:xfrm>
            <a:off x="1988360" y="3804945"/>
            <a:ext cx="2120645" cy="276999"/>
          </a:xfrm>
          <a:prstGeom prst="rect">
            <a:avLst/>
          </a:prstGeom>
        </p:spPr>
        <p:txBody>
          <a:bodyPr wrap="none">
            <a:spAutoFit/>
          </a:bodyPr>
          <a:lstStyle/>
          <a:p>
            <a:pPr defTabSz="914400">
              <a:defRPr/>
            </a:pPr>
            <a:r>
              <a:rPr lang="uk-UA" sz="1200" dirty="0" err="1">
                <a:solidFill>
                  <a:schemeClr val="bg1"/>
                </a:solidFill>
                <a:latin typeface="Segoe UI Light" panose="020B0502040204020203" pitchFamily="34" charset="0"/>
                <a:cs typeface="Segoe UI Light" panose="020B0502040204020203" pitchFamily="34" charset="0"/>
              </a:rPr>
              <a:t>All.Ukrainian.Network.of.PLWH</a:t>
            </a:r>
            <a:endParaRPr lang="uk-UA" sz="1200" dirty="0">
              <a:solidFill>
                <a:schemeClr val="bg1"/>
              </a:solidFill>
              <a:latin typeface="Segoe UI Light" panose="020B0502040204020203" pitchFamily="34" charset="0"/>
              <a:cs typeface="Segoe UI Light" panose="020B0502040204020203" pitchFamily="34" charset="0"/>
            </a:endParaRPr>
          </a:p>
        </p:txBody>
      </p:sp>
      <p:pic>
        <p:nvPicPr>
          <p:cNvPr id="14" name="Picture 4" descr="ÐÐ¾Ð²âÑÐ·Ð°Ð½Ðµ Ð·Ð¾Ð±ÑÐ°Ð¶ÐµÐ½Ð½Ñ">
            <a:extLst>
              <a:ext uri="{FF2B5EF4-FFF2-40B4-BE49-F238E27FC236}">
                <a16:creationId xmlns:a16="http://schemas.microsoft.com/office/drawing/2014/main" id="{33CC7327-8D10-40C2-8716-5FF828517126}"/>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1763713" y="4229326"/>
            <a:ext cx="245539" cy="245539"/>
          </a:xfrm>
          <a:prstGeom prst="rect">
            <a:avLst/>
          </a:prstGeom>
          <a:solidFill>
            <a:srgbClr val="34344A"/>
          </a:solidFill>
        </p:spPr>
      </p:pic>
      <p:sp>
        <p:nvSpPr>
          <p:cNvPr id="12" name="Прямокутник 11">
            <a:extLst>
              <a:ext uri="{FF2B5EF4-FFF2-40B4-BE49-F238E27FC236}">
                <a16:creationId xmlns:a16="http://schemas.microsoft.com/office/drawing/2014/main" id="{44A7DC79-1DB0-4C0C-9E3C-A58FEB052D89}"/>
              </a:ext>
            </a:extLst>
          </p:cNvPr>
          <p:cNvSpPr/>
          <p:nvPr/>
        </p:nvSpPr>
        <p:spPr>
          <a:xfrm>
            <a:off x="2009252" y="4197866"/>
            <a:ext cx="1257780" cy="276999"/>
          </a:xfrm>
          <a:prstGeom prst="rect">
            <a:avLst/>
          </a:prstGeom>
        </p:spPr>
        <p:txBody>
          <a:bodyPr wrap="none">
            <a:spAutoFit/>
          </a:bodyPr>
          <a:lstStyle/>
          <a:p>
            <a:r>
              <a:rPr lang="uk-UA" sz="1200" dirty="0" err="1">
                <a:solidFill>
                  <a:schemeClr val="bg1"/>
                </a:solidFill>
                <a:latin typeface="Segoe UI Light" panose="020B0502040204020203" pitchFamily="34" charset="0"/>
                <a:cs typeface="Segoe UI Light" panose="020B0502040204020203" pitchFamily="34" charset="0"/>
              </a:rPr>
              <a:t>network_of_plwh</a:t>
            </a:r>
            <a:endParaRPr lang="uk-UA" sz="12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5860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pic>
        <p:nvPicPr>
          <p:cNvPr id="4" name="Picture 12" descr="https://static1.squarespace.com/static/524bf378e4b061d170a67734/55ffc12ee4b05e6e3886dcb6/55ffc134e4b0f86318ecd640/1442824503141/IMG_7680.JPG">
            <a:extLst>
              <a:ext uri="{FF2B5EF4-FFF2-40B4-BE49-F238E27FC236}">
                <a16:creationId xmlns:a16="http://schemas.microsoft.com/office/drawing/2014/main" id="{68B9E787-3CC2-44FE-B1EF-64039793C80F}"/>
              </a:ext>
            </a:extLst>
          </p:cNvPr>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5418" r="24988"/>
          <a:stretch/>
        </p:blipFill>
        <p:spPr bwMode="auto">
          <a:xfrm>
            <a:off x="-5624" y="-23446"/>
            <a:ext cx="9149624" cy="688144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a:extLst>
              <a:ext uri="{FF2B5EF4-FFF2-40B4-BE49-F238E27FC236}">
                <a16:creationId xmlns:a16="http://schemas.microsoft.com/office/drawing/2014/main" id="{7FC0B17B-070E-4A3A-A688-504E59B8D235}"/>
              </a:ext>
            </a:extLst>
          </p:cNvPr>
          <p:cNvSpPr/>
          <p:nvPr/>
        </p:nvSpPr>
        <p:spPr>
          <a:xfrm>
            <a:off x="1567055" y="4402441"/>
            <a:ext cx="4485652" cy="769441"/>
          </a:xfrm>
          <a:prstGeom prst="rect">
            <a:avLst/>
          </a:prstGeom>
        </p:spPr>
        <p:txBody>
          <a:bodyPr wrap="none">
            <a:spAutoFit/>
          </a:bodyPr>
          <a:lstStyle/>
          <a:p>
            <a:r>
              <a:rPr lang="en-US" sz="4400" b="1" spc="300" dirty="0">
                <a:solidFill>
                  <a:srgbClr val="F0F757"/>
                </a:solidFill>
                <a:latin typeface="Segoe UI" pitchFamily="34" charset="0"/>
                <a:ea typeface="Segoe UI" pitchFamily="34" charset="0"/>
                <a:cs typeface="Segoe UI" pitchFamily="34" charset="0"/>
              </a:rPr>
              <a:t>BACKGROUND</a:t>
            </a:r>
          </a:p>
        </p:txBody>
      </p:sp>
      <p:pic>
        <p:nvPicPr>
          <p:cNvPr id="6" name="Рисунок 5">
            <a:extLst>
              <a:ext uri="{FF2B5EF4-FFF2-40B4-BE49-F238E27FC236}">
                <a16:creationId xmlns:a16="http://schemas.microsoft.com/office/drawing/2014/main" id="{4BB1E16E-42E7-490E-ACB8-F494ECED0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60884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pic>
        <p:nvPicPr>
          <p:cNvPr id="5" name="Рисунок 4" descr="Зображення, що містить текст, карта&#10;&#10;Опис створено з дуже високим рівнем достовірності">
            <a:extLst>
              <a:ext uri="{FF2B5EF4-FFF2-40B4-BE49-F238E27FC236}">
                <a16:creationId xmlns:a16="http://schemas.microsoft.com/office/drawing/2014/main" id="{A5DE7EDA-68C6-4CB4-987C-236B8A97EB1A}"/>
              </a:ext>
            </a:extLst>
          </p:cNvPr>
          <p:cNvPicPr>
            <a:picLocks noChangeAspect="1"/>
          </p:cNvPicPr>
          <p:nvPr/>
        </p:nvPicPr>
        <p:blipFill rotWithShape="1">
          <a:blip r:embed="rId3">
            <a:extLst>
              <a:ext uri="{28A0092B-C50C-407E-A947-70E740481C1C}">
                <a14:useLocalDpi xmlns:a14="http://schemas.microsoft.com/office/drawing/2010/main" val="0"/>
              </a:ext>
            </a:extLst>
          </a:blip>
          <a:srcRect l="2007" t="9158" r="33763" b="9158"/>
          <a:stretch/>
        </p:blipFill>
        <p:spPr>
          <a:xfrm>
            <a:off x="-1" y="-1"/>
            <a:ext cx="9144001" cy="6858001"/>
          </a:xfrm>
          <a:prstGeom prst="rect">
            <a:avLst/>
          </a:prstGeom>
          <a:solidFill>
            <a:srgbClr val="46566E"/>
          </a:solidFill>
        </p:spPr>
      </p:pic>
      <p:sp>
        <p:nvSpPr>
          <p:cNvPr id="7" name="TextBox 6">
            <a:extLst>
              <a:ext uri="{FF2B5EF4-FFF2-40B4-BE49-F238E27FC236}">
                <a16:creationId xmlns:a16="http://schemas.microsoft.com/office/drawing/2014/main" id="{1243F4AC-92F1-4908-BA13-19B4B9146431}"/>
              </a:ext>
            </a:extLst>
          </p:cNvPr>
          <p:cNvSpPr txBox="1"/>
          <p:nvPr/>
        </p:nvSpPr>
        <p:spPr>
          <a:xfrm>
            <a:off x="994586" y="514039"/>
            <a:ext cx="8309694" cy="1138773"/>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HIV AND AIDS IN UKRAINE </a:t>
            </a:r>
          </a:p>
          <a:p>
            <a:r>
              <a:rPr lang="en-US" sz="2000" spc="300" dirty="0">
                <a:solidFill>
                  <a:schemeClr val="bg1"/>
                </a:solidFill>
                <a:latin typeface="Segoe UI" pitchFamily="34" charset="0"/>
                <a:ea typeface="Segoe UI" pitchFamily="34" charset="0"/>
                <a:cs typeface="Segoe UI" pitchFamily="34" charset="0"/>
              </a:rPr>
              <a:t>KEY FACTS</a:t>
            </a:r>
          </a:p>
          <a:p>
            <a:endParaRPr lang="en-US" sz="2400" b="1" spc="300" dirty="0">
              <a:solidFill>
                <a:schemeClr val="bg1"/>
              </a:solidFill>
              <a:latin typeface="Segoe UI" pitchFamily="34" charset="0"/>
              <a:ea typeface="Segoe UI" pitchFamily="34" charset="0"/>
              <a:cs typeface="Segoe UI" pitchFamily="34" charset="0"/>
            </a:endParaRPr>
          </a:p>
        </p:txBody>
      </p:sp>
      <p:sp>
        <p:nvSpPr>
          <p:cNvPr id="8" name="TextBox 7">
            <a:extLst>
              <a:ext uri="{FF2B5EF4-FFF2-40B4-BE49-F238E27FC236}">
                <a16:creationId xmlns:a16="http://schemas.microsoft.com/office/drawing/2014/main" id="{C3CF7A65-2E39-4964-AF16-E32BA425E86F}"/>
              </a:ext>
            </a:extLst>
          </p:cNvPr>
          <p:cNvSpPr txBox="1"/>
          <p:nvPr/>
        </p:nvSpPr>
        <p:spPr>
          <a:xfrm>
            <a:off x="994586" y="3233415"/>
            <a:ext cx="5789568" cy="1477328"/>
          </a:xfrm>
          <a:prstGeom prst="rect">
            <a:avLst/>
          </a:prstGeom>
          <a:noFill/>
        </p:spPr>
        <p:txBody>
          <a:bodyPr wrap="square" rtlCol="0">
            <a:spAutoFit/>
          </a:bodyPr>
          <a:lstStyle/>
          <a:p>
            <a:r>
              <a:rPr lang="en-US" b="1" dirty="0">
                <a:solidFill>
                  <a:srgbClr val="F0F757"/>
                </a:solidFill>
                <a:latin typeface="Segoe UI Light" panose="020B0502040204020203" pitchFamily="34" charset="0"/>
                <a:ea typeface="Segoe UI" pitchFamily="34" charset="0"/>
                <a:cs typeface="Segoe UI Light" panose="020B0502040204020203" pitchFamily="34" charset="0"/>
              </a:rPr>
              <a:t> </a:t>
            </a:r>
            <a:r>
              <a:rPr lang="uk-UA" b="1" dirty="0">
                <a:solidFill>
                  <a:srgbClr val="F0F757"/>
                </a:solidFill>
                <a:latin typeface="Segoe UI Light" panose="020B0502040204020203" pitchFamily="34" charset="0"/>
                <a:ea typeface="Segoe UI" pitchFamily="34" charset="0"/>
                <a:cs typeface="Segoe UI Light" panose="020B0502040204020203" pitchFamily="34" charset="0"/>
              </a:rPr>
              <a:t>241</a:t>
            </a:r>
            <a:r>
              <a:rPr lang="en-US" b="1" dirty="0">
                <a:solidFill>
                  <a:srgbClr val="F0F757"/>
                </a:solidFill>
                <a:latin typeface="Segoe UI Light" panose="020B0502040204020203" pitchFamily="34" charset="0"/>
                <a:ea typeface="Segoe UI" pitchFamily="34" charset="0"/>
                <a:cs typeface="Segoe UI Light" panose="020B0502040204020203" pitchFamily="34" charset="0"/>
              </a:rPr>
              <a:t> 000</a:t>
            </a:r>
            <a:r>
              <a:rPr lang="en-US" dirty="0">
                <a:latin typeface="Segoe UI Light" panose="020B0502040204020203" pitchFamily="34" charset="0"/>
                <a:cs typeface="Segoe UI Light" panose="020B0502040204020203" pitchFamily="34" charset="0"/>
              </a:rPr>
              <a:t>	</a:t>
            </a:r>
            <a:r>
              <a:rPr lang="en-US" dirty="0">
                <a:solidFill>
                  <a:schemeClr val="bg1"/>
                </a:solidFill>
                <a:latin typeface="Segoe UI Light" panose="020B0502040204020203" pitchFamily="34" charset="0"/>
                <a:ea typeface="Segoe UI" pitchFamily="34" charset="0"/>
                <a:cs typeface="Segoe UI Light" panose="020B0502040204020203" pitchFamily="34" charset="0"/>
              </a:rPr>
              <a:t>people living with HIV</a:t>
            </a:r>
            <a:r>
              <a:rPr lang="uk-UA" dirty="0">
                <a:solidFill>
                  <a:schemeClr val="bg1"/>
                </a:solidFill>
                <a:latin typeface="Segoe UI Light" panose="020B0502040204020203" pitchFamily="34" charset="0"/>
                <a:ea typeface="Segoe UI" pitchFamily="34" charset="0"/>
                <a:cs typeface="Segoe UI Light" panose="020B0502040204020203" pitchFamily="34" charset="0"/>
              </a:rPr>
              <a:t> </a:t>
            </a:r>
            <a:r>
              <a:rPr lang="en-US" dirty="0">
                <a:solidFill>
                  <a:schemeClr val="bg1"/>
                </a:solidFill>
                <a:latin typeface="Segoe UI Light" panose="020B0502040204020203" pitchFamily="34" charset="0"/>
                <a:ea typeface="Segoe UI" pitchFamily="34" charset="0"/>
                <a:cs typeface="Segoe UI Light" panose="020B0502040204020203" pitchFamily="34" charset="0"/>
              </a:rPr>
              <a:t>(est.)</a:t>
            </a:r>
          </a:p>
          <a:p>
            <a:r>
              <a:rPr lang="en-US" b="1" dirty="0">
                <a:solidFill>
                  <a:srgbClr val="F0F757"/>
                </a:solidFill>
                <a:latin typeface="Segoe UI Light" panose="020B0502040204020203" pitchFamily="34" charset="0"/>
                <a:ea typeface="Segoe UI" pitchFamily="34" charset="0"/>
                <a:cs typeface="Segoe UI Light" panose="020B0502040204020203" pitchFamily="34" charset="0"/>
              </a:rPr>
              <a:t>  </a:t>
            </a:r>
            <a:r>
              <a:rPr lang="uk-UA" b="1" dirty="0">
                <a:solidFill>
                  <a:srgbClr val="F0F757"/>
                </a:solidFill>
                <a:latin typeface="Segoe UI Light" panose="020B0502040204020203" pitchFamily="34" charset="0"/>
                <a:ea typeface="Segoe UI" pitchFamily="34" charset="0"/>
                <a:cs typeface="Segoe UI Light" panose="020B0502040204020203" pitchFamily="34" charset="0"/>
              </a:rPr>
              <a:t>141 317 </a:t>
            </a:r>
            <a:r>
              <a:rPr lang="en-US" b="1" dirty="0">
                <a:solidFill>
                  <a:srgbClr val="F0F757"/>
                </a:solidFill>
                <a:latin typeface="Segoe UI Light" panose="020B0502040204020203" pitchFamily="34" charset="0"/>
                <a:ea typeface="Segoe UI" pitchFamily="34" charset="0"/>
                <a:cs typeface="Segoe UI Light" panose="020B0502040204020203" pitchFamily="34" charset="0"/>
              </a:rPr>
              <a:t>	</a:t>
            </a:r>
            <a:r>
              <a:rPr lang="en-US" dirty="0">
                <a:solidFill>
                  <a:schemeClr val="bg1"/>
                </a:solidFill>
                <a:latin typeface="Segoe UI Light" panose="020B0502040204020203" pitchFamily="34" charset="0"/>
                <a:ea typeface="Segoe UI" pitchFamily="34" charset="0"/>
                <a:cs typeface="Segoe UI Light" panose="020B0502040204020203" pitchFamily="34" charset="0"/>
              </a:rPr>
              <a:t>people living with HIV who know their status</a:t>
            </a:r>
          </a:p>
          <a:p>
            <a:r>
              <a:rPr lang="en-US" b="1" dirty="0">
                <a:solidFill>
                  <a:srgbClr val="F0F757"/>
                </a:solidFill>
                <a:latin typeface="Segoe UI Light" panose="020B0502040204020203" pitchFamily="34" charset="0"/>
                <a:ea typeface="Segoe UI" pitchFamily="34" charset="0"/>
                <a:cs typeface="Segoe UI Light" panose="020B0502040204020203" pitchFamily="34" charset="0"/>
              </a:rPr>
              <a:t>   </a:t>
            </a:r>
            <a:r>
              <a:rPr lang="uk-UA" b="1" dirty="0">
                <a:solidFill>
                  <a:srgbClr val="F0F757"/>
                </a:solidFill>
                <a:latin typeface="Segoe UI Light" panose="020B0502040204020203" pitchFamily="34" charset="0"/>
                <a:ea typeface="Segoe UI" pitchFamily="34" charset="0"/>
                <a:cs typeface="Segoe UI Light" panose="020B0502040204020203" pitchFamily="34" charset="0"/>
              </a:rPr>
              <a:t>18 194</a:t>
            </a:r>
            <a:r>
              <a:rPr lang="en-US" dirty="0">
                <a:latin typeface="Segoe UI Light" panose="020B0502040204020203" pitchFamily="34" charset="0"/>
                <a:cs typeface="Segoe UI Light" panose="020B0502040204020203" pitchFamily="34" charset="0"/>
              </a:rPr>
              <a:t>	</a:t>
            </a:r>
            <a:r>
              <a:rPr lang="en-US" dirty="0">
                <a:solidFill>
                  <a:schemeClr val="bg1"/>
                </a:solidFill>
                <a:latin typeface="Segoe UI Light" panose="020B0502040204020203" pitchFamily="34" charset="0"/>
                <a:ea typeface="Segoe UI" pitchFamily="34" charset="0"/>
                <a:cs typeface="Segoe UI Light" panose="020B0502040204020203" pitchFamily="34" charset="0"/>
              </a:rPr>
              <a:t>new HIV infections in 2017</a:t>
            </a:r>
          </a:p>
          <a:p>
            <a:r>
              <a:rPr lang="en-US" b="1" dirty="0">
                <a:solidFill>
                  <a:srgbClr val="F0F757"/>
                </a:solidFill>
                <a:latin typeface="Segoe UI Light" panose="020B0502040204020203" pitchFamily="34" charset="0"/>
                <a:ea typeface="Segoe UI" pitchFamily="34" charset="0"/>
                <a:cs typeface="Segoe UI Light" panose="020B0502040204020203" pitchFamily="34" charset="0"/>
              </a:rPr>
              <a:t>  </a:t>
            </a:r>
            <a:r>
              <a:rPr lang="uk-UA" b="1" dirty="0">
                <a:solidFill>
                  <a:srgbClr val="F0F757"/>
                </a:solidFill>
                <a:latin typeface="Segoe UI Light" panose="020B0502040204020203" pitchFamily="34" charset="0"/>
                <a:ea typeface="Segoe UI" pitchFamily="34" charset="0"/>
                <a:cs typeface="Segoe UI Light" panose="020B0502040204020203" pitchFamily="34" charset="0"/>
              </a:rPr>
              <a:t>88</a:t>
            </a:r>
            <a:r>
              <a:rPr lang="en-US" b="1" dirty="0">
                <a:solidFill>
                  <a:srgbClr val="F0F757"/>
                </a:solidFill>
                <a:latin typeface="Segoe UI Light" panose="020B0502040204020203" pitchFamily="34" charset="0"/>
                <a:ea typeface="Segoe UI" pitchFamily="34" charset="0"/>
                <a:cs typeface="Segoe UI Light" panose="020B0502040204020203" pitchFamily="34" charset="0"/>
              </a:rPr>
              <a:t> </a:t>
            </a:r>
            <a:r>
              <a:rPr lang="uk-UA" b="1" dirty="0">
                <a:solidFill>
                  <a:srgbClr val="F0F757"/>
                </a:solidFill>
                <a:latin typeface="Segoe UI Light" panose="020B0502040204020203" pitchFamily="34" charset="0"/>
                <a:ea typeface="Segoe UI" pitchFamily="34" charset="0"/>
                <a:cs typeface="Segoe UI Light" panose="020B0502040204020203" pitchFamily="34" charset="0"/>
              </a:rPr>
              <a:t>270</a:t>
            </a:r>
            <a:r>
              <a:rPr lang="en-US" dirty="0">
                <a:latin typeface="Segoe UI Light" panose="020B0502040204020203" pitchFamily="34" charset="0"/>
                <a:cs typeface="Segoe UI Light" panose="020B0502040204020203" pitchFamily="34" charset="0"/>
              </a:rPr>
              <a:t>	</a:t>
            </a:r>
            <a:r>
              <a:rPr lang="en-US" dirty="0">
                <a:solidFill>
                  <a:schemeClr val="bg1"/>
                </a:solidFill>
                <a:latin typeface="Segoe UI Light" panose="020B0502040204020203" pitchFamily="34" charset="0"/>
                <a:ea typeface="Segoe UI" pitchFamily="34" charset="0"/>
                <a:cs typeface="Segoe UI Light" panose="020B0502040204020203" pitchFamily="34" charset="0"/>
              </a:rPr>
              <a:t>people receiving ART</a:t>
            </a:r>
          </a:p>
          <a:p>
            <a:r>
              <a:rPr lang="en-US" b="1" dirty="0">
                <a:solidFill>
                  <a:srgbClr val="F0F757"/>
                </a:solidFill>
                <a:latin typeface="Segoe UI Light" panose="020B0502040204020203" pitchFamily="34" charset="0"/>
                <a:ea typeface="Segoe UI" pitchFamily="34" charset="0"/>
                <a:cs typeface="Segoe UI Light" panose="020B0502040204020203" pitchFamily="34" charset="0"/>
              </a:rPr>
              <a:t>  90 000</a:t>
            </a:r>
            <a:r>
              <a:rPr lang="en-US" dirty="0">
                <a:solidFill>
                  <a:schemeClr val="bg1"/>
                </a:solidFill>
                <a:latin typeface="Segoe UI Light" panose="020B0502040204020203" pitchFamily="34" charset="0"/>
                <a:ea typeface="Segoe UI" pitchFamily="34" charset="0"/>
                <a:cs typeface="Segoe UI Light" panose="020B0502040204020203" pitchFamily="34" charset="0"/>
              </a:rPr>
              <a:t>	people under social care services</a:t>
            </a:r>
          </a:p>
        </p:txBody>
      </p:sp>
      <p:sp>
        <p:nvSpPr>
          <p:cNvPr id="21" name="Прямокутник 20">
            <a:extLst>
              <a:ext uri="{FF2B5EF4-FFF2-40B4-BE49-F238E27FC236}">
                <a16:creationId xmlns:a16="http://schemas.microsoft.com/office/drawing/2014/main" id="{0D7FDE3A-EFBD-4DC9-88C4-C1DFE566DB88}"/>
              </a:ext>
            </a:extLst>
          </p:cNvPr>
          <p:cNvSpPr/>
          <p:nvPr/>
        </p:nvSpPr>
        <p:spPr>
          <a:xfrm>
            <a:off x="1092240" y="1796782"/>
            <a:ext cx="4890971" cy="646331"/>
          </a:xfrm>
          <a:prstGeom prst="rect">
            <a:avLst/>
          </a:prstGeom>
        </p:spPr>
        <p:txBody>
          <a:bodyPr wrap="square">
            <a:spAutoFit/>
          </a:bodyPr>
          <a:lstStyle/>
          <a:p>
            <a:r>
              <a:rPr lang="en-US" dirty="0">
                <a:solidFill>
                  <a:schemeClr val="bg1"/>
                </a:solidFill>
                <a:latin typeface="Segoe UI Light" panose="020B0502040204020203" pitchFamily="34" charset="0"/>
                <a:ea typeface="Segoe UI" pitchFamily="34" charset="0"/>
                <a:cs typeface="Segoe UI Light" panose="020B0502040204020203" pitchFamily="34" charset="0"/>
              </a:rPr>
              <a:t>Ukraine has the second-largest HIV epidemic in Eastern Europe and Central Asia.</a:t>
            </a:r>
          </a:p>
        </p:txBody>
      </p:sp>
      <p:sp>
        <p:nvSpPr>
          <p:cNvPr id="9" name="TextBox 8">
            <a:extLst>
              <a:ext uri="{FF2B5EF4-FFF2-40B4-BE49-F238E27FC236}">
                <a16:creationId xmlns:a16="http://schemas.microsoft.com/office/drawing/2014/main" id="{87BFB070-D135-470C-BE2A-FD570AEBEBC5}"/>
              </a:ext>
            </a:extLst>
          </p:cNvPr>
          <p:cNvSpPr txBox="1"/>
          <p:nvPr/>
        </p:nvSpPr>
        <p:spPr>
          <a:xfrm>
            <a:off x="6565897" y="6303321"/>
            <a:ext cx="5789568" cy="230832"/>
          </a:xfrm>
          <a:prstGeom prst="rect">
            <a:avLst/>
          </a:prstGeom>
          <a:noFill/>
        </p:spPr>
        <p:txBody>
          <a:bodyPr wrap="square" rtlCol="0">
            <a:spAutoFit/>
          </a:bodyPr>
          <a:lstStyle/>
          <a:p>
            <a:r>
              <a:rPr lang="uk-UA" sz="900" dirty="0">
                <a:solidFill>
                  <a:schemeClr val="bg1"/>
                </a:solidFill>
                <a:latin typeface="Segoe UI" pitchFamily="34" charset="0"/>
                <a:ea typeface="Segoe UI" pitchFamily="34" charset="0"/>
                <a:cs typeface="Segoe UI" pitchFamily="34" charset="0"/>
              </a:rPr>
              <a:t>  </a:t>
            </a:r>
            <a:r>
              <a:rPr lang="en-US" sz="900" dirty="0">
                <a:solidFill>
                  <a:schemeClr val="bg1"/>
                </a:solidFill>
                <a:latin typeface="Segoe UI" pitchFamily="34" charset="0"/>
                <a:ea typeface="Segoe UI" pitchFamily="34" charset="0"/>
                <a:cs typeface="Segoe UI" pitchFamily="34" charset="0"/>
              </a:rPr>
              <a:t>Source: Ukrainian Center for Public Health</a:t>
            </a:r>
            <a:endParaRPr lang="uk-UA" sz="900" dirty="0">
              <a:solidFill>
                <a:schemeClr val="bg1"/>
              </a:solidFill>
              <a:latin typeface="Segoe UI" pitchFamily="34" charset="0"/>
              <a:ea typeface="Segoe UI" pitchFamily="34" charset="0"/>
              <a:cs typeface="Segoe UI" pitchFamily="34" charset="0"/>
            </a:endParaRPr>
          </a:p>
        </p:txBody>
      </p:sp>
      <p:sp>
        <p:nvSpPr>
          <p:cNvPr id="30" name="Прямокутник 29">
            <a:extLst>
              <a:ext uri="{FF2B5EF4-FFF2-40B4-BE49-F238E27FC236}">
                <a16:creationId xmlns:a16="http://schemas.microsoft.com/office/drawing/2014/main" id="{BB8632C9-5CB2-4939-B816-407DDEFA5466}"/>
              </a:ext>
            </a:extLst>
          </p:cNvPr>
          <p:cNvSpPr/>
          <p:nvPr/>
        </p:nvSpPr>
        <p:spPr>
          <a:xfrm rot="21326272">
            <a:off x="5369691" y="4710798"/>
            <a:ext cx="585160" cy="369332"/>
          </a:xfrm>
          <a:prstGeom prst="rect">
            <a:avLst/>
          </a:prstGeom>
        </p:spPr>
        <p:txBody>
          <a:bodyPr wrap="none">
            <a:spAutoFit/>
          </a:bodyPr>
          <a:lstStyle/>
          <a:p>
            <a:r>
              <a:rPr lang="en-US" b="1" spc="300" dirty="0">
                <a:solidFill>
                  <a:srgbClr val="46566E"/>
                </a:solidFill>
                <a:latin typeface="Segoe UI" pitchFamily="34" charset="0"/>
                <a:ea typeface="Segoe UI" pitchFamily="34" charset="0"/>
                <a:cs typeface="Segoe UI" pitchFamily="34" charset="0"/>
              </a:rPr>
              <a:t>UA</a:t>
            </a:r>
          </a:p>
        </p:txBody>
      </p:sp>
      <p:cxnSp>
        <p:nvCxnSpPr>
          <p:cNvPr id="14" name="Пряма сполучна лінія 13">
            <a:extLst>
              <a:ext uri="{FF2B5EF4-FFF2-40B4-BE49-F238E27FC236}">
                <a16:creationId xmlns:a16="http://schemas.microsoft.com/office/drawing/2014/main" id="{46762B5C-65B1-43BC-B053-03FBAFAFE4FE}"/>
              </a:ext>
            </a:extLst>
          </p:cNvPr>
          <p:cNvCxnSpPr>
            <a:cxnSpLocks/>
          </p:cNvCxnSpPr>
          <p:nvPr/>
        </p:nvCxnSpPr>
        <p:spPr>
          <a:xfrm>
            <a:off x="1092240" y="1872741"/>
            <a:ext cx="0" cy="57037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25B2A70C-E7B9-4E62-955D-EFE1114DA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400884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pic>
        <p:nvPicPr>
          <p:cNvPr id="2050" name="Picture 2" descr="https://upload.wikimedia.org/wikipedia/commons/a/a3/Overcast_skies_from_Tropical_Storm_Danny.jpg">
            <a:extLst>
              <a:ext uri="{FF2B5EF4-FFF2-40B4-BE49-F238E27FC236}">
                <a16:creationId xmlns:a16="http://schemas.microsoft.com/office/drawing/2014/main" id="{7103059A-AF13-4FC2-BFE6-E660A9E7B2E0}"/>
              </a:ext>
            </a:extLst>
          </p:cNvPr>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r="1108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a:extLst>
              <a:ext uri="{FF2B5EF4-FFF2-40B4-BE49-F238E27FC236}">
                <a16:creationId xmlns:a16="http://schemas.microsoft.com/office/drawing/2014/main" id="{7FC0B17B-070E-4A3A-A688-504E59B8D235}"/>
              </a:ext>
            </a:extLst>
          </p:cNvPr>
          <p:cNvSpPr/>
          <p:nvPr/>
        </p:nvSpPr>
        <p:spPr>
          <a:xfrm>
            <a:off x="971955" y="4387272"/>
            <a:ext cx="6833024" cy="769441"/>
          </a:xfrm>
          <a:prstGeom prst="rect">
            <a:avLst/>
          </a:prstGeom>
        </p:spPr>
        <p:txBody>
          <a:bodyPr wrap="none">
            <a:spAutoFit/>
          </a:bodyPr>
          <a:lstStyle/>
          <a:p>
            <a:r>
              <a:rPr lang="en-US" sz="4400" b="1" spc="300" dirty="0">
                <a:solidFill>
                  <a:srgbClr val="F0F757"/>
                </a:solidFill>
                <a:latin typeface="Segoe UI" pitchFamily="34" charset="0"/>
                <a:cs typeface="Segoe UI" pitchFamily="34" charset="0"/>
              </a:rPr>
              <a:t>PROBLEM STATEMENT</a:t>
            </a:r>
          </a:p>
        </p:txBody>
      </p:sp>
      <p:pic>
        <p:nvPicPr>
          <p:cNvPr id="5" name="Рисунок 4">
            <a:extLst>
              <a:ext uri="{FF2B5EF4-FFF2-40B4-BE49-F238E27FC236}">
                <a16:creationId xmlns:a16="http://schemas.microsoft.com/office/drawing/2014/main" id="{766BE66A-FDCC-43BD-9440-3F165528B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255417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43F4AC-92F1-4908-BA13-19B4B9146431}"/>
              </a:ext>
            </a:extLst>
          </p:cNvPr>
          <p:cNvSpPr txBox="1"/>
          <p:nvPr/>
        </p:nvSpPr>
        <p:spPr>
          <a:xfrm>
            <a:off x="990602" y="505878"/>
            <a:ext cx="8309694" cy="738664"/>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HIV IN UKRAINE</a:t>
            </a:r>
            <a:endParaRPr lang="uk-UA" sz="2400" b="1" spc="300" dirty="0">
              <a:solidFill>
                <a:srgbClr val="F0F757"/>
              </a:solidFill>
              <a:latin typeface="Segoe UI" pitchFamily="34" charset="0"/>
              <a:ea typeface="Segoe UI" pitchFamily="34" charset="0"/>
              <a:cs typeface="Segoe UI" pitchFamily="34" charset="0"/>
            </a:endParaRPr>
          </a:p>
          <a:p>
            <a:r>
              <a:rPr lang="en-US" spc="300" dirty="0">
                <a:solidFill>
                  <a:schemeClr val="bg1"/>
                </a:solidFill>
                <a:latin typeface="Segoe UI" pitchFamily="34" charset="0"/>
                <a:ea typeface="Segoe UI" pitchFamily="34" charset="0"/>
                <a:cs typeface="Segoe UI" pitchFamily="34" charset="0"/>
              </a:rPr>
              <a:t>FINANCING</a:t>
            </a:r>
          </a:p>
        </p:txBody>
      </p:sp>
      <p:pic>
        <p:nvPicPr>
          <p:cNvPr id="12" name="Рисунок 11" descr="Зображення, що містить знімок екрана&#10;&#10;Опис створено з дуже високим рівнем достовірності">
            <a:extLst>
              <a:ext uri="{FF2B5EF4-FFF2-40B4-BE49-F238E27FC236}">
                <a16:creationId xmlns:a16="http://schemas.microsoft.com/office/drawing/2014/main" id="{49167D87-DB23-4D6B-A331-2B91F4E59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8505" y="4334473"/>
            <a:ext cx="1625600" cy="1016000"/>
          </a:xfrm>
          <a:prstGeom prst="rect">
            <a:avLst/>
          </a:prstGeom>
        </p:spPr>
      </p:pic>
      <p:pic>
        <p:nvPicPr>
          <p:cNvPr id="22" name="Рисунок 21">
            <a:extLst>
              <a:ext uri="{FF2B5EF4-FFF2-40B4-BE49-F238E27FC236}">
                <a16:creationId xmlns:a16="http://schemas.microsoft.com/office/drawing/2014/main" id="{5CCBD75D-6B9F-4FE7-B682-82EF1DBC5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064393" y="5707763"/>
            <a:ext cx="1440159" cy="540233"/>
          </a:xfrm>
          <a:prstGeom prst="rect">
            <a:avLst/>
          </a:prstGeom>
        </p:spPr>
      </p:pic>
      <p:sp>
        <p:nvSpPr>
          <p:cNvPr id="9" name="TextBox 8">
            <a:extLst>
              <a:ext uri="{FF2B5EF4-FFF2-40B4-BE49-F238E27FC236}">
                <a16:creationId xmlns:a16="http://schemas.microsoft.com/office/drawing/2014/main" id="{A0E59417-0F3F-4ECB-A670-5D1D01C66407}"/>
              </a:ext>
            </a:extLst>
          </p:cNvPr>
          <p:cNvSpPr txBox="1"/>
          <p:nvPr/>
        </p:nvSpPr>
        <p:spPr>
          <a:xfrm>
            <a:off x="6048121" y="6337108"/>
            <a:ext cx="3123535" cy="415498"/>
          </a:xfrm>
          <a:prstGeom prst="rect">
            <a:avLst/>
          </a:prstGeom>
          <a:noFill/>
        </p:spPr>
        <p:txBody>
          <a:bodyPr wrap="square" rtlCol="0">
            <a:spAutoFit/>
          </a:bodyPr>
          <a:lstStyle/>
          <a:p>
            <a:r>
              <a:rPr lang="en-US" sz="700" dirty="0">
                <a:solidFill>
                  <a:schemeClr val="bg1"/>
                </a:solidFill>
                <a:ea typeface="Segoe UI" pitchFamily="34" charset="0"/>
                <a:cs typeface="Segoe UI" pitchFamily="34" charset="0"/>
              </a:rPr>
              <a:t>* </a:t>
            </a:r>
            <a:r>
              <a:rPr lang="en-US" sz="700" dirty="0">
                <a:solidFill>
                  <a:schemeClr val="bg1"/>
                </a:solidFill>
              </a:rPr>
              <a:t>National AIDS Spending Assessment (NASA)</a:t>
            </a:r>
          </a:p>
          <a:p>
            <a:r>
              <a:rPr lang="en-US" sz="700" dirty="0">
                <a:solidFill>
                  <a:schemeClr val="bg1"/>
                </a:solidFill>
                <a:ea typeface="Segoe UI" pitchFamily="34" charset="0"/>
                <a:cs typeface="Segoe UI" pitchFamily="34" charset="0"/>
              </a:rPr>
              <a:t>**Estimated based on Grant Confirmation made by the “Global Fund” and </a:t>
            </a:r>
            <a:endParaRPr lang="ru-RU" sz="700" dirty="0">
              <a:solidFill>
                <a:schemeClr val="bg1"/>
              </a:solidFill>
              <a:ea typeface="Segoe UI" pitchFamily="34" charset="0"/>
              <a:cs typeface="Segoe UI" pitchFamily="34" charset="0"/>
            </a:endParaRPr>
          </a:p>
          <a:p>
            <a:r>
              <a:rPr lang="en-US" sz="700" dirty="0">
                <a:solidFill>
                  <a:schemeClr val="bg1"/>
                </a:solidFill>
                <a:ea typeface="Segoe UI" pitchFamily="34" charset="0"/>
                <a:cs typeface="Segoe UI" pitchFamily="34" charset="0"/>
              </a:rPr>
              <a:t>All-Ukrainian Network of People Living with HIV/AIDS </a:t>
            </a:r>
          </a:p>
        </p:txBody>
      </p:sp>
      <p:grpSp>
        <p:nvGrpSpPr>
          <p:cNvPr id="4" name="Групувати 3">
            <a:extLst>
              <a:ext uri="{FF2B5EF4-FFF2-40B4-BE49-F238E27FC236}">
                <a16:creationId xmlns:a16="http://schemas.microsoft.com/office/drawing/2014/main" id="{3A2DC26D-EF79-4053-84FB-20675912ACC8}"/>
              </a:ext>
            </a:extLst>
          </p:cNvPr>
          <p:cNvGrpSpPr/>
          <p:nvPr/>
        </p:nvGrpSpPr>
        <p:grpSpPr>
          <a:xfrm>
            <a:off x="4739167" y="1880623"/>
            <a:ext cx="1897955" cy="3434327"/>
            <a:chOff x="643074" y="2598059"/>
            <a:chExt cx="2921670" cy="3434327"/>
          </a:xfrm>
        </p:grpSpPr>
        <p:sp>
          <p:nvSpPr>
            <p:cNvPr id="2" name="Прямокутник 1">
              <a:extLst>
                <a:ext uri="{FF2B5EF4-FFF2-40B4-BE49-F238E27FC236}">
                  <a16:creationId xmlns:a16="http://schemas.microsoft.com/office/drawing/2014/main" id="{E2F136C0-3418-4939-AD93-C3D3031C4544}"/>
                </a:ext>
              </a:extLst>
            </p:cNvPr>
            <p:cNvSpPr/>
            <p:nvPr/>
          </p:nvSpPr>
          <p:spPr>
            <a:xfrm>
              <a:off x="1063153" y="3822357"/>
              <a:ext cx="427898" cy="174836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кутник 10">
              <a:extLst>
                <a:ext uri="{FF2B5EF4-FFF2-40B4-BE49-F238E27FC236}">
                  <a16:creationId xmlns:a16="http://schemas.microsoft.com/office/drawing/2014/main" id="{9752DD54-3CF5-465C-BE7A-16CCEFFB72A5}"/>
                </a:ext>
              </a:extLst>
            </p:cNvPr>
            <p:cNvSpPr/>
            <p:nvPr/>
          </p:nvSpPr>
          <p:spPr>
            <a:xfrm>
              <a:off x="1063153" y="2702770"/>
              <a:ext cx="427896" cy="111958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кутник 12">
              <a:extLst>
                <a:ext uri="{FF2B5EF4-FFF2-40B4-BE49-F238E27FC236}">
                  <a16:creationId xmlns:a16="http://schemas.microsoft.com/office/drawing/2014/main" id="{96FBC39B-2D8C-42DB-A0DE-1727944A40E8}"/>
                </a:ext>
              </a:extLst>
            </p:cNvPr>
            <p:cNvSpPr/>
            <p:nvPr/>
          </p:nvSpPr>
          <p:spPr>
            <a:xfrm>
              <a:off x="1491049" y="2598059"/>
              <a:ext cx="1315896" cy="461665"/>
            </a:xfrm>
            <a:prstGeom prst="rect">
              <a:avLst/>
            </a:prstGeom>
          </p:spPr>
          <p:txBody>
            <a:bodyPr wrap="square">
              <a:spAutoFit/>
            </a:bodyPr>
            <a:lstStyle/>
            <a:p>
              <a:r>
                <a:rPr lang="en-US" sz="2400" b="1" dirty="0">
                  <a:solidFill>
                    <a:schemeClr val="accent6"/>
                  </a:solidFill>
                  <a:latin typeface="Segoe UI" pitchFamily="34" charset="0"/>
                  <a:ea typeface="Segoe UI" pitchFamily="34" charset="0"/>
                  <a:cs typeface="Segoe UI" pitchFamily="34" charset="0"/>
                </a:rPr>
                <a:t>4</a:t>
              </a:r>
              <a:r>
                <a:rPr lang="ru-RU" sz="2400" b="1" dirty="0">
                  <a:solidFill>
                    <a:schemeClr val="accent6"/>
                  </a:solidFill>
                  <a:latin typeface="Segoe UI" pitchFamily="34" charset="0"/>
                  <a:ea typeface="Segoe UI" pitchFamily="34" charset="0"/>
                  <a:cs typeface="Segoe UI" pitchFamily="34" charset="0"/>
                </a:rPr>
                <a:t>1</a:t>
              </a:r>
              <a:r>
                <a:rPr lang="en-US" sz="2400" b="1" dirty="0">
                  <a:solidFill>
                    <a:schemeClr val="accent6"/>
                  </a:solidFill>
                  <a:latin typeface="Segoe UI" pitchFamily="34" charset="0"/>
                  <a:ea typeface="Segoe UI" pitchFamily="34" charset="0"/>
                  <a:cs typeface="Segoe UI" pitchFamily="34" charset="0"/>
                </a:rPr>
                <a:t>%</a:t>
              </a:r>
              <a:endParaRPr lang="uk-UA" sz="4000" b="1" dirty="0">
                <a:solidFill>
                  <a:schemeClr val="accent6"/>
                </a:solidFill>
                <a:latin typeface="Segoe UI" pitchFamily="34" charset="0"/>
                <a:ea typeface="Segoe UI" pitchFamily="34" charset="0"/>
                <a:cs typeface="Segoe UI" pitchFamily="34" charset="0"/>
              </a:endParaRPr>
            </a:p>
          </p:txBody>
        </p:sp>
        <p:sp>
          <p:nvSpPr>
            <p:cNvPr id="14" name="Прямокутник 13">
              <a:extLst>
                <a:ext uri="{FF2B5EF4-FFF2-40B4-BE49-F238E27FC236}">
                  <a16:creationId xmlns:a16="http://schemas.microsoft.com/office/drawing/2014/main" id="{18992CB9-7E17-498A-9CB3-D70744D75CA4}"/>
                </a:ext>
              </a:extLst>
            </p:cNvPr>
            <p:cNvSpPr/>
            <p:nvPr/>
          </p:nvSpPr>
          <p:spPr>
            <a:xfrm>
              <a:off x="1538220" y="4016568"/>
              <a:ext cx="1302322" cy="461665"/>
            </a:xfrm>
            <a:prstGeom prst="rect">
              <a:avLst/>
            </a:prstGeom>
          </p:spPr>
          <p:txBody>
            <a:bodyPr wrap="square">
              <a:spAutoFit/>
            </a:bodyPr>
            <a:lstStyle/>
            <a:p>
              <a:r>
                <a:rPr lang="en-US" sz="2400" b="1" dirty="0">
                  <a:solidFill>
                    <a:srgbClr val="00B0F0"/>
                  </a:solidFill>
                  <a:latin typeface="Segoe UI" pitchFamily="34" charset="0"/>
                  <a:ea typeface="Segoe UI" pitchFamily="34" charset="0"/>
                  <a:cs typeface="Segoe UI" pitchFamily="34" charset="0"/>
                </a:rPr>
                <a:t>59%</a:t>
              </a:r>
              <a:endParaRPr lang="uk-UA" sz="4000" b="1" dirty="0">
                <a:solidFill>
                  <a:srgbClr val="00B0F0"/>
                </a:solidFill>
                <a:latin typeface="Segoe UI" pitchFamily="34" charset="0"/>
                <a:ea typeface="Segoe UI" pitchFamily="34" charset="0"/>
                <a:cs typeface="Segoe UI" pitchFamily="34" charset="0"/>
              </a:endParaRPr>
            </a:p>
          </p:txBody>
        </p:sp>
        <p:sp>
          <p:nvSpPr>
            <p:cNvPr id="3" name="Прямокутник 2">
              <a:extLst>
                <a:ext uri="{FF2B5EF4-FFF2-40B4-BE49-F238E27FC236}">
                  <a16:creationId xmlns:a16="http://schemas.microsoft.com/office/drawing/2014/main" id="{E7C2E28A-E2DC-49CF-89FC-E36B5C86D830}"/>
                </a:ext>
              </a:extLst>
            </p:cNvPr>
            <p:cNvSpPr/>
            <p:nvPr/>
          </p:nvSpPr>
          <p:spPr>
            <a:xfrm>
              <a:off x="1538220" y="4357060"/>
              <a:ext cx="1276160" cy="307777"/>
            </a:xfrm>
            <a:prstGeom prst="rect">
              <a:avLst/>
            </a:prstGeom>
          </p:spPr>
          <p:txBody>
            <a:bodyPr wrap="none">
              <a:spAutoFit/>
            </a:bodyPr>
            <a:lstStyle/>
            <a:p>
              <a:r>
                <a:rPr lang="en-US" sz="1400" dirty="0">
                  <a:solidFill>
                    <a:srgbClr val="00B0F0"/>
                  </a:solidFill>
                  <a:latin typeface="Segoe UI" pitchFamily="34" charset="0"/>
                  <a:ea typeface="Segoe UI" pitchFamily="34" charset="0"/>
                  <a:cs typeface="Segoe UI" pitchFamily="34" charset="0"/>
                </a:rPr>
                <a:t>OTHERS</a:t>
              </a:r>
              <a:endParaRPr lang="uk-UA" sz="1400" dirty="0"/>
            </a:p>
          </p:txBody>
        </p:sp>
        <p:sp>
          <p:nvSpPr>
            <p:cNvPr id="15" name="Прямокутник 14">
              <a:extLst>
                <a:ext uri="{FF2B5EF4-FFF2-40B4-BE49-F238E27FC236}">
                  <a16:creationId xmlns:a16="http://schemas.microsoft.com/office/drawing/2014/main" id="{1F7EA003-260B-4AB0-9DD3-AD4884BCAC7E}"/>
                </a:ext>
              </a:extLst>
            </p:cNvPr>
            <p:cNvSpPr/>
            <p:nvPr/>
          </p:nvSpPr>
          <p:spPr>
            <a:xfrm>
              <a:off x="1491049" y="2905971"/>
              <a:ext cx="2073695" cy="307777"/>
            </a:xfrm>
            <a:prstGeom prst="rect">
              <a:avLst/>
            </a:prstGeom>
          </p:spPr>
          <p:txBody>
            <a:bodyPr wrap="none">
              <a:spAutoFit/>
            </a:bodyPr>
            <a:lstStyle/>
            <a:p>
              <a:r>
                <a:rPr lang="en-US" sz="1400" dirty="0">
                  <a:solidFill>
                    <a:schemeClr val="accent6"/>
                  </a:solidFill>
                  <a:latin typeface="Segoe UI" pitchFamily="34" charset="0"/>
                  <a:ea typeface="Segoe UI" pitchFamily="34" charset="0"/>
                  <a:cs typeface="Segoe UI" pitchFamily="34" charset="0"/>
                </a:rPr>
                <a:t>GLOBAL FUND</a:t>
              </a:r>
              <a:endParaRPr lang="uk-UA" sz="1400" dirty="0">
                <a:solidFill>
                  <a:schemeClr val="accent6"/>
                </a:solidFill>
              </a:endParaRPr>
            </a:p>
          </p:txBody>
        </p:sp>
        <p:sp>
          <p:nvSpPr>
            <p:cNvPr id="17" name="Прямокутник 16">
              <a:extLst>
                <a:ext uri="{FF2B5EF4-FFF2-40B4-BE49-F238E27FC236}">
                  <a16:creationId xmlns:a16="http://schemas.microsoft.com/office/drawing/2014/main" id="{5D8BEF87-1934-44F5-B1C1-92E0059A6EAA}"/>
                </a:ext>
              </a:extLst>
            </p:cNvPr>
            <p:cNvSpPr/>
            <p:nvPr/>
          </p:nvSpPr>
          <p:spPr>
            <a:xfrm>
              <a:off x="643074" y="5570721"/>
              <a:ext cx="1726565" cy="461665"/>
            </a:xfrm>
            <a:prstGeom prst="rect">
              <a:avLst/>
            </a:prstGeom>
          </p:spPr>
          <p:txBody>
            <a:bodyPr wrap="square">
              <a:spAutoFit/>
            </a:bodyPr>
            <a:lstStyle/>
            <a:p>
              <a:r>
                <a:rPr lang="en-US" sz="2400" dirty="0">
                  <a:solidFill>
                    <a:schemeClr val="bg1"/>
                  </a:solidFill>
                  <a:latin typeface="Segoe UI" pitchFamily="34" charset="0"/>
                  <a:ea typeface="Segoe UI" pitchFamily="34" charset="0"/>
                  <a:cs typeface="Segoe UI" pitchFamily="34" charset="0"/>
                </a:rPr>
                <a:t>2017</a:t>
              </a:r>
            </a:p>
          </p:txBody>
        </p:sp>
      </p:grpSp>
      <p:grpSp>
        <p:nvGrpSpPr>
          <p:cNvPr id="6" name="Групувати 5">
            <a:extLst>
              <a:ext uri="{FF2B5EF4-FFF2-40B4-BE49-F238E27FC236}">
                <a16:creationId xmlns:a16="http://schemas.microsoft.com/office/drawing/2014/main" id="{47B2D7A0-DE7E-4A10-9546-EFBF49C14E93}"/>
              </a:ext>
            </a:extLst>
          </p:cNvPr>
          <p:cNvGrpSpPr/>
          <p:nvPr/>
        </p:nvGrpSpPr>
        <p:grpSpPr>
          <a:xfrm>
            <a:off x="6393422" y="1872741"/>
            <a:ext cx="2006302" cy="3442209"/>
            <a:chOff x="3070424" y="2590177"/>
            <a:chExt cx="2006302" cy="3442209"/>
          </a:xfrm>
        </p:grpSpPr>
        <p:grpSp>
          <p:nvGrpSpPr>
            <p:cNvPr id="5" name="Групувати 4">
              <a:extLst>
                <a:ext uri="{FF2B5EF4-FFF2-40B4-BE49-F238E27FC236}">
                  <a16:creationId xmlns:a16="http://schemas.microsoft.com/office/drawing/2014/main" id="{D8976344-D83D-4FED-910E-6C69AD748844}"/>
                </a:ext>
              </a:extLst>
            </p:cNvPr>
            <p:cNvGrpSpPr/>
            <p:nvPr/>
          </p:nvGrpSpPr>
          <p:grpSpPr>
            <a:xfrm>
              <a:off x="3070424" y="2702498"/>
              <a:ext cx="2006302" cy="3329888"/>
              <a:chOff x="2775119" y="2702430"/>
              <a:chExt cx="3088458" cy="3329888"/>
            </a:xfrm>
          </p:grpSpPr>
          <p:sp>
            <p:nvSpPr>
              <p:cNvPr id="30" name="Прямокутник 29">
                <a:extLst>
                  <a:ext uri="{FF2B5EF4-FFF2-40B4-BE49-F238E27FC236}">
                    <a16:creationId xmlns:a16="http://schemas.microsoft.com/office/drawing/2014/main" id="{BEA17F9D-AF23-4D06-A62B-3272D05CB6B9}"/>
                  </a:ext>
                </a:extLst>
              </p:cNvPr>
              <p:cNvSpPr/>
              <p:nvPr/>
            </p:nvSpPr>
            <p:spPr>
              <a:xfrm>
                <a:off x="3236980" y="2702430"/>
                <a:ext cx="430112" cy="886133"/>
              </a:xfrm>
              <a:prstGeom prst="rect">
                <a:avLst/>
              </a:prstGeom>
              <a:noFill/>
              <a:ln>
                <a:solidFill>
                  <a:srgbClr val="F0F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19" name="Групувати 18">
                <a:extLst>
                  <a:ext uri="{FF2B5EF4-FFF2-40B4-BE49-F238E27FC236}">
                    <a16:creationId xmlns:a16="http://schemas.microsoft.com/office/drawing/2014/main" id="{F23BED2D-D169-41BA-A4AE-072CB87840D5}"/>
                  </a:ext>
                </a:extLst>
              </p:cNvPr>
              <p:cNvGrpSpPr/>
              <p:nvPr/>
            </p:nvGrpSpPr>
            <p:grpSpPr>
              <a:xfrm>
                <a:off x="2775119" y="3418721"/>
                <a:ext cx="3088458" cy="2613597"/>
                <a:chOff x="599076" y="3418721"/>
                <a:chExt cx="3088458" cy="2613597"/>
              </a:xfrm>
            </p:grpSpPr>
            <p:sp>
              <p:nvSpPr>
                <p:cNvPr id="20" name="Прямокутник 19">
                  <a:extLst>
                    <a:ext uri="{FF2B5EF4-FFF2-40B4-BE49-F238E27FC236}">
                      <a16:creationId xmlns:a16="http://schemas.microsoft.com/office/drawing/2014/main" id="{4A1449A0-6268-4B61-A424-1FCA0C3DDC08}"/>
                    </a:ext>
                  </a:extLst>
                </p:cNvPr>
                <p:cNvSpPr/>
                <p:nvPr/>
              </p:nvSpPr>
              <p:spPr>
                <a:xfrm>
                  <a:off x="1060939" y="3822289"/>
                  <a:ext cx="427898" cy="17484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Прямокутник 20">
                  <a:extLst>
                    <a:ext uri="{FF2B5EF4-FFF2-40B4-BE49-F238E27FC236}">
                      <a16:creationId xmlns:a16="http://schemas.microsoft.com/office/drawing/2014/main" id="{BCB74385-C304-4E68-BA4F-5DC6FB1C1B53}"/>
                    </a:ext>
                  </a:extLst>
                </p:cNvPr>
                <p:cNvSpPr/>
                <p:nvPr/>
              </p:nvSpPr>
              <p:spPr>
                <a:xfrm>
                  <a:off x="1060939" y="3588564"/>
                  <a:ext cx="430112" cy="23372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Прямокутник 24">
                  <a:extLst>
                    <a:ext uri="{FF2B5EF4-FFF2-40B4-BE49-F238E27FC236}">
                      <a16:creationId xmlns:a16="http://schemas.microsoft.com/office/drawing/2014/main" id="{9BA81EDB-AE06-427C-BBEE-1A7A402BE1EE}"/>
                    </a:ext>
                  </a:extLst>
                </p:cNvPr>
                <p:cNvSpPr/>
                <p:nvPr/>
              </p:nvSpPr>
              <p:spPr>
                <a:xfrm>
                  <a:off x="1613837" y="3418721"/>
                  <a:ext cx="1109432" cy="461665"/>
                </a:xfrm>
                <a:prstGeom prst="rect">
                  <a:avLst/>
                </a:prstGeom>
              </p:spPr>
              <p:txBody>
                <a:bodyPr wrap="square">
                  <a:spAutoFit/>
                </a:bodyPr>
                <a:lstStyle/>
                <a:p>
                  <a:r>
                    <a:rPr lang="en-US" sz="2400" b="1" dirty="0">
                      <a:solidFill>
                        <a:schemeClr val="accent6"/>
                      </a:solidFill>
                      <a:latin typeface="Segoe UI" pitchFamily="34" charset="0"/>
                      <a:ea typeface="Segoe UI" pitchFamily="34" charset="0"/>
                      <a:cs typeface="Segoe UI" pitchFamily="34" charset="0"/>
                    </a:rPr>
                    <a:t>8%</a:t>
                  </a:r>
                  <a:endParaRPr lang="uk-UA" sz="4000" b="1" dirty="0">
                    <a:solidFill>
                      <a:schemeClr val="accent6"/>
                    </a:solidFill>
                    <a:latin typeface="Segoe UI" pitchFamily="34" charset="0"/>
                    <a:ea typeface="Segoe UI" pitchFamily="34" charset="0"/>
                    <a:cs typeface="Segoe UI" pitchFamily="34" charset="0"/>
                  </a:endParaRPr>
                </a:p>
              </p:txBody>
            </p:sp>
            <p:sp>
              <p:nvSpPr>
                <p:cNvPr id="26" name="Прямокутник 25">
                  <a:extLst>
                    <a:ext uri="{FF2B5EF4-FFF2-40B4-BE49-F238E27FC236}">
                      <a16:creationId xmlns:a16="http://schemas.microsoft.com/office/drawing/2014/main" id="{50BA6850-9484-4F79-9011-80CD49815A0A}"/>
                    </a:ext>
                  </a:extLst>
                </p:cNvPr>
                <p:cNvSpPr/>
                <p:nvPr/>
              </p:nvSpPr>
              <p:spPr>
                <a:xfrm>
                  <a:off x="1611624" y="4016500"/>
                  <a:ext cx="1416093" cy="461665"/>
                </a:xfrm>
                <a:prstGeom prst="rect">
                  <a:avLst/>
                </a:prstGeom>
              </p:spPr>
              <p:txBody>
                <a:bodyPr wrap="square">
                  <a:spAutoFit/>
                </a:bodyPr>
                <a:lstStyle/>
                <a:p>
                  <a:r>
                    <a:rPr lang="en-US" sz="2400" b="1" dirty="0">
                      <a:solidFill>
                        <a:srgbClr val="00B0F0"/>
                      </a:solidFill>
                      <a:latin typeface="Segoe UI" pitchFamily="34" charset="0"/>
                      <a:ea typeface="Segoe UI" pitchFamily="34" charset="0"/>
                      <a:cs typeface="Segoe UI" pitchFamily="34" charset="0"/>
                    </a:rPr>
                    <a:t>60%</a:t>
                  </a:r>
                  <a:endParaRPr lang="uk-UA" sz="4000" b="1" dirty="0">
                    <a:solidFill>
                      <a:srgbClr val="00B0F0"/>
                    </a:solidFill>
                    <a:latin typeface="Segoe UI" pitchFamily="34" charset="0"/>
                    <a:ea typeface="Segoe UI" pitchFamily="34" charset="0"/>
                    <a:cs typeface="Segoe UI" pitchFamily="34" charset="0"/>
                  </a:endParaRPr>
                </a:p>
              </p:txBody>
            </p:sp>
            <p:sp>
              <p:nvSpPr>
                <p:cNvPr id="27" name="Прямокутник 26">
                  <a:extLst>
                    <a:ext uri="{FF2B5EF4-FFF2-40B4-BE49-F238E27FC236}">
                      <a16:creationId xmlns:a16="http://schemas.microsoft.com/office/drawing/2014/main" id="{0E026462-F0CA-4993-873A-32786D8E405A}"/>
                    </a:ext>
                  </a:extLst>
                </p:cNvPr>
                <p:cNvSpPr/>
                <p:nvPr/>
              </p:nvSpPr>
              <p:spPr>
                <a:xfrm>
                  <a:off x="1611624" y="4356992"/>
                  <a:ext cx="1276160" cy="307777"/>
                </a:xfrm>
                <a:prstGeom prst="rect">
                  <a:avLst/>
                </a:prstGeom>
              </p:spPr>
              <p:txBody>
                <a:bodyPr wrap="none">
                  <a:spAutoFit/>
                </a:bodyPr>
                <a:lstStyle/>
                <a:p>
                  <a:r>
                    <a:rPr lang="en-US" sz="1400" dirty="0">
                      <a:solidFill>
                        <a:srgbClr val="00B0F0"/>
                      </a:solidFill>
                      <a:latin typeface="Segoe UI" pitchFamily="34" charset="0"/>
                      <a:ea typeface="Segoe UI" pitchFamily="34" charset="0"/>
                      <a:cs typeface="Segoe UI" pitchFamily="34" charset="0"/>
                    </a:rPr>
                    <a:t>OTHERS</a:t>
                  </a:r>
                  <a:endParaRPr lang="uk-UA" sz="1400" dirty="0"/>
                </a:p>
              </p:txBody>
            </p:sp>
            <p:sp>
              <p:nvSpPr>
                <p:cNvPr id="28" name="Прямокутник 27">
                  <a:extLst>
                    <a:ext uri="{FF2B5EF4-FFF2-40B4-BE49-F238E27FC236}">
                      <a16:creationId xmlns:a16="http://schemas.microsoft.com/office/drawing/2014/main" id="{3CFE2600-1687-45D9-9F7F-BF0F05BEDC3E}"/>
                    </a:ext>
                  </a:extLst>
                </p:cNvPr>
                <p:cNvSpPr/>
                <p:nvPr/>
              </p:nvSpPr>
              <p:spPr>
                <a:xfrm>
                  <a:off x="1613837" y="3726633"/>
                  <a:ext cx="2073697" cy="307777"/>
                </a:xfrm>
                <a:prstGeom prst="rect">
                  <a:avLst/>
                </a:prstGeom>
              </p:spPr>
              <p:txBody>
                <a:bodyPr wrap="none">
                  <a:spAutoFit/>
                </a:bodyPr>
                <a:lstStyle/>
                <a:p>
                  <a:r>
                    <a:rPr lang="en-US" sz="1400" dirty="0">
                      <a:solidFill>
                        <a:schemeClr val="accent6"/>
                      </a:solidFill>
                      <a:latin typeface="Segoe UI" pitchFamily="34" charset="0"/>
                      <a:ea typeface="Segoe UI" pitchFamily="34" charset="0"/>
                      <a:cs typeface="Segoe UI" pitchFamily="34" charset="0"/>
                    </a:rPr>
                    <a:t>GLOBAL FUND</a:t>
                  </a:r>
                  <a:endParaRPr lang="uk-UA" sz="1400" dirty="0">
                    <a:solidFill>
                      <a:schemeClr val="accent6"/>
                    </a:solidFill>
                  </a:endParaRPr>
                </a:p>
              </p:txBody>
            </p:sp>
            <p:sp>
              <p:nvSpPr>
                <p:cNvPr id="29" name="Прямокутник 28">
                  <a:extLst>
                    <a:ext uri="{FF2B5EF4-FFF2-40B4-BE49-F238E27FC236}">
                      <a16:creationId xmlns:a16="http://schemas.microsoft.com/office/drawing/2014/main" id="{FC423893-6896-4FDB-BBD9-3CEB4CC42D16}"/>
                    </a:ext>
                  </a:extLst>
                </p:cNvPr>
                <p:cNvSpPr/>
                <p:nvPr/>
              </p:nvSpPr>
              <p:spPr>
                <a:xfrm>
                  <a:off x="599076" y="5570653"/>
                  <a:ext cx="1317202" cy="461665"/>
                </a:xfrm>
                <a:prstGeom prst="rect">
                  <a:avLst/>
                </a:prstGeom>
              </p:spPr>
              <p:txBody>
                <a:bodyPr wrap="square">
                  <a:spAutoFit/>
                </a:bodyPr>
                <a:lstStyle/>
                <a:p>
                  <a:r>
                    <a:rPr lang="en-US" sz="2400" dirty="0">
                      <a:solidFill>
                        <a:schemeClr val="bg1"/>
                      </a:solidFill>
                      <a:latin typeface="Segoe UI" pitchFamily="34" charset="0"/>
                      <a:ea typeface="Segoe UI" pitchFamily="34" charset="0"/>
                      <a:cs typeface="Segoe UI" pitchFamily="34" charset="0"/>
                    </a:rPr>
                    <a:t>2020</a:t>
                  </a:r>
                </a:p>
              </p:txBody>
            </p:sp>
          </p:grpSp>
        </p:grpSp>
        <p:sp>
          <p:nvSpPr>
            <p:cNvPr id="31" name="Прямокутник 30">
              <a:extLst>
                <a:ext uri="{FF2B5EF4-FFF2-40B4-BE49-F238E27FC236}">
                  <a16:creationId xmlns:a16="http://schemas.microsoft.com/office/drawing/2014/main" id="{45E47934-E545-421B-BA4B-4D0AE334276B}"/>
                </a:ext>
              </a:extLst>
            </p:cNvPr>
            <p:cNvSpPr/>
            <p:nvPr/>
          </p:nvSpPr>
          <p:spPr>
            <a:xfrm>
              <a:off x="3731063" y="2590177"/>
              <a:ext cx="959598" cy="461665"/>
            </a:xfrm>
            <a:prstGeom prst="rect">
              <a:avLst/>
            </a:prstGeom>
          </p:spPr>
          <p:txBody>
            <a:bodyPr wrap="square">
              <a:spAutoFit/>
            </a:bodyPr>
            <a:lstStyle/>
            <a:p>
              <a:r>
                <a:rPr lang="en-US" sz="2400" b="1" dirty="0">
                  <a:solidFill>
                    <a:srgbClr val="F0F757"/>
                  </a:solidFill>
                  <a:latin typeface="Segoe UI" pitchFamily="34" charset="0"/>
                  <a:ea typeface="Segoe UI" pitchFamily="34" charset="0"/>
                  <a:cs typeface="Segoe UI" pitchFamily="34" charset="0"/>
                </a:rPr>
                <a:t>32%</a:t>
              </a:r>
              <a:endParaRPr lang="uk-UA" sz="4000" b="1" dirty="0">
                <a:solidFill>
                  <a:srgbClr val="F0F757"/>
                </a:solidFill>
                <a:latin typeface="Segoe UI" pitchFamily="34" charset="0"/>
                <a:ea typeface="Segoe UI" pitchFamily="34" charset="0"/>
                <a:cs typeface="Segoe UI" pitchFamily="34" charset="0"/>
              </a:endParaRPr>
            </a:p>
          </p:txBody>
        </p:sp>
        <p:sp>
          <p:nvSpPr>
            <p:cNvPr id="32" name="Прямокутник 31">
              <a:extLst>
                <a:ext uri="{FF2B5EF4-FFF2-40B4-BE49-F238E27FC236}">
                  <a16:creationId xmlns:a16="http://schemas.microsoft.com/office/drawing/2014/main" id="{8DAE53B8-6D02-4B32-AF4E-51D591C925E9}"/>
                </a:ext>
              </a:extLst>
            </p:cNvPr>
            <p:cNvSpPr/>
            <p:nvPr/>
          </p:nvSpPr>
          <p:spPr>
            <a:xfrm>
              <a:off x="3731063" y="2898089"/>
              <a:ext cx="1292085" cy="307777"/>
            </a:xfrm>
            <a:prstGeom prst="rect">
              <a:avLst/>
            </a:prstGeom>
          </p:spPr>
          <p:txBody>
            <a:bodyPr wrap="none">
              <a:spAutoFit/>
            </a:bodyPr>
            <a:lstStyle/>
            <a:p>
              <a:r>
                <a:rPr lang="en-US" sz="1400" dirty="0">
                  <a:solidFill>
                    <a:srgbClr val="F0F757"/>
                  </a:solidFill>
                </a:rPr>
                <a:t>TO BE DEFINED</a:t>
              </a:r>
              <a:endParaRPr lang="uk-UA" sz="1400" dirty="0">
                <a:solidFill>
                  <a:srgbClr val="F0F757"/>
                </a:solidFill>
              </a:endParaRPr>
            </a:p>
          </p:txBody>
        </p:sp>
      </p:grpSp>
      <p:sp>
        <p:nvSpPr>
          <p:cNvPr id="34" name="Прямокутник 33">
            <a:extLst>
              <a:ext uri="{FF2B5EF4-FFF2-40B4-BE49-F238E27FC236}">
                <a16:creationId xmlns:a16="http://schemas.microsoft.com/office/drawing/2014/main" id="{4D2E3758-6804-4234-A642-88EFB4138B78}"/>
              </a:ext>
            </a:extLst>
          </p:cNvPr>
          <p:cNvSpPr/>
          <p:nvPr/>
        </p:nvSpPr>
        <p:spPr>
          <a:xfrm>
            <a:off x="1130340" y="1833803"/>
            <a:ext cx="3141343" cy="1077218"/>
          </a:xfrm>
          <a:prstGeom prst="rect">
            <a:avLst/>
          </a:prstGeom>
        </p:spPr>
        <p:txBody>
          <a:bodyPr wrap="square">
            <a:spAutoFit/>
          </a:bodyPr>
          <a:lstStyle/>
          <a:p>
            <a:r>
              <a:rPr lang="en-US" sz="1600" dirty="0">
                <a:solidFill>
                  <a:schemeClr val="bg1"/>
                </a:solidFill>
                <a:latin typeface="Segoe UI Light" panose="020B0502040204020203" pitchFamily="34" charset="0"/>
                <a:ea typeface="Segoe UI" pitchFamily="34" charset="0"/>
                <a:cs typeface="Segoe UI Light" panose="020B0502040204020203" pitchFamily="34" charset="0"/>
              </a:rPr>
              <a:t>Global Fund to Fight</a:t>
            </a:r>
          </a:p>
          <a:p>
            <a:r>
              <a:rPr lang="en-US" sz="1600" dirty="0">
                <a:solidFill>
                  <a:schemeClr val="bg1"/>
                </a:solidFill>
                <a:latin typeface="Segoe UI Light" panose="020B0502040204020203" pitchFamily="34" charset="0"/>
                <a:ea typeface="Segoe UI" pitchFamily="34" charset="0"/>
                <a:cs typeface="Segoe UI Light" panose="020B0502040204020203" pitchFamily="34" charset="0"/>
              </a:rPr>
              <a:t>AIDS </a:t>
            </a:r>
            <a:r>
              <a:rPr lang="uk-UA" sz="1600" dirty="0">
                <a:solidFill>
                  <a:schemeClr val="bg1"/>
                </a:solidFill>
                <a:latin typeface="Segoe UI Light" panose="020B0502040204020203" pitchFamily="34" charset="0"/>
                <a:ea typeface="Segoe UI" pitchFamily="34" charset="0"/>
                <a:cs typeface="Segoe UI Light" panose="020B0502040204020203" pitchFamily="34" charset="0"/>
              </a:rPr>
              <a:t>(</a:t>
            </a:r>
            <a:r>
              <a:rPr lang="en-US" sz="1600" dirty="0">
                <a:solidFill>
                  <a:schemeClr val="bg1"/>
                </a:solidFill>
                <a:latin typeface="Segoe UI Light" panose="020B0502040204020203" pitchFamily="34" charset="0"/>
                <a:ea typeface="Segoe UI" pitchFamily="34" charset="0"/>
                <a:cs typeface="Segoe UI Light" panose="020B0502040204020203" pitchFamily="34" charset="0"/>
              </a:rPr>
              <a:t>GF</a:t>
            </a:r>
            <a:r>
              <a:rPr lang="uk-UA" sz="1600" dirty="0">
                <a:solidFill>
                  <a:schemeClr val="bg1"/>
                </a:solidFill>
                <a:latin typeface="Segoe UI Light" panose="020B0502040204020203" pitchFamily="34" charset="0"/>
                <a:ea typeface="Segoe UI" pitchFamily="34" charset="0"/>
                <a:cs typeface="Segoe UI Light" panose="020B0502040204020203" pitchFamily="34" charset="0"/>
              </a:rPr>
              <a:t>)</a:t>
            </a:r>
            <a:r>
              <a:rPr lang="en-US" sz="1600" dirty="0">
                <a:solidFill>
                  <a:schemeClr val="bg1"/>
                </a:solidFill>
                <a:latin typeface="Segoe UI Light" panose="020B0502040204020203" pitchFamily="34" charset="0"/>
                <a:ea typeface="Segoe UI" pitchFamily="34" charset="0"/>
                <a:cs typeface="Segoe UI Light" panose="020B0502040204020203" pitchFamily="34" charset="0"/>
              </a:rPr>
              <a:t> is largest external donor to cover approx. 40% of all funds to fight HIV in </a:t>
            </a:r>
            <a:r>
              <a:rPr lang="uk-UA" sz="1600" dirty="0">
                <a:solidFill>
                  <a:schemeClr val="bg1"/>
                </a:solidFill>
                <a:latin typeface="Segoe UI Light" panose="020B0502040204020203" pitchFamily="34" charset="0"/>
                <a:ea typeface="Segoe UI" pitchFamily="34" charset="0"/>
                <a:cs typeface="Segoe UI Light" panose="020B0502040204020203" pitchFamily="34" charset="0"/>
              </a:rPr>
              <a:t>2015-2017 *</a:t>
            </a:r>
            <a:endParaRPr lang="en-US" sz="1600"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35" name="Прямокутник 34">
            <a:extLst>
              <a:ext uri="{FF2B5EF4-FFF2-40B4-BE49-F238E27FC236}">
                <a16:creationId xmlns:a16="http://schemas.microsoft.com/office/drawing/2014/main" id="{94A31660-24B6-4428-986A-8379D00A824A}"/>
              </a:ext>
            </a:extLst>
          </p:cNvPr>
          <p:cNvSpPr/>
          <p:nvPr/>
        </p:nvSpPr>
        <p:spPr>
          <a:xfrm>
            <a:off x="1130341" y="3872808"/>
            <a:ext cx="3204787" cy="923330"/>
          </a:xfrm>
          <a:prstGeom prst="rect">
            <a:avLst/>
          </a:prstGeom>
        </p:spPr>
        <p:txBody>
          <a:bodyPr wrap="square">
            <a:spAutoFit/>
          </a:bodyPr>
          <a:lstStyle/>
          <a:p>
            <a:pPr lvl="0" defTabSz="914400">
              <a:defRPr/>
            </a:pPr>
            <a:r>
              <a:rPr lang="en-US" dirty="0">
                <a:solidFill>
                  <a:schemeClr val="bg1"/>
                </a:solidFill>
                <a:latin typeface="Segoe UI Light" panose="020B0502040204020203" pitchFamily="34" charset="0"/>
                <a:ea typeface="Segoe UI" pitchFamily="34" charset="0"/>
                <a:cs typeface="Segoe UI Light" panose="020B0502040204020203" pitchFamily="34" charset="0"/>
              </a:rPr>
              <a:t>Starting from 2018 GF funding drastically decreases to 8% of required funds in 2020**</a:t>
            </a:r>
            <a:endParaRPr lang="ru-RU" dirty="0">
              <a:solidFill>
                <a:schemeClr val="bg1"/>
              </a:solidFill>
              <a:latin typeface="Segoe UI Light" panose="020B0502040204020203" pitchFamily="34" charset="0"/>
              <a:ea typeface="Segoe UI" pitchFamily="34" charset="0"/>
              <a:cs typeface="Segoe UI Light" panose="020B0502040204020203" pitchFamily="34" charset="0"/>
            </a:endParaRPr>
          </a:p>
        </p:txBody>
      </p:sp>
      <p:sp>
        <p:nvSpPr>
          <p:cNvPr id="40" name="Прямокутник 39">
            <a:extLst>
              <a:ext uri="{FF2B5EF4-FFF2-40B4-BE49-F238E27FC236}">
                <a16:creationId xmlns:a16="http://schemas.microsoft.com/office/drawing/2014/main" id="{EE8BF572-97BC-4853-B8F0-D97AA3D7A416}"/>
              </a:ext>
            </a:extLst>
          </p:cNvPr>
          <p:cNvSpPr/>
          <p:nvPr/>
        </p:nvSpPr>
        <p:spPr>
          <a:xfrm>
            <a:off x="6675954" y="2141155"/>
            <a:ext cx="295468" cy="707886"/>
          </a:xfrm>
          <a:prstGeom prst="rect">
            <a:avLst/>
          </a:prstGeom>
        </p:spPr>
        <p:txBody>
          <a:bodyPr wrap="square">
            <a:spAutoFit/>
          </a:bodyPr>
          <a:lstStyle/>
          <a:p>
            <a:endParaRPr lang="uk-UA" sz="4000" b="1" dirty="0">
              <a:solidFill>
                <a:srgbClr val="F0F757"/>
              </a:solidFill>
              <a:latin typeface="Segoe UI" pitchFamily="34" charset="0"/>
              <a:ea typeface="Segoe UI" pitchFamily="34" charset="0"/>
              <a:cs typeface="Segoe UI" pitchFamily="34" charset="0"/>
            </a:endParaRPr>
          </a:p>
        </p:txBody>
      </p:sp>
      <p:cxnSp>
        <p:nvCxnSpPr>
          <p:cNvPr id="16" name="Пряма сполучна лінія 15">
            <a:extLst>
              <a:ext uri="{FF2B5EF4-FFF2-40B4-BE49-F238E27FC236}">
                <a16:creationId xmlns:a16="http://schemas.microsoft.com/office/drawing/2014/main" id="{6903C237-B66C-482F-AA9B-94919DB87B5C}"/>
              </a:ext>
            </a:extLst>
          </p:cNvPr>
          <p:cNvCxnSpPr/>
          <p:nvPr/>
        </p:nvCxnSpPr>
        <p:spPr>
          <a:xfrm>
            <a:off x="1092240" y="1872741"/>
            <a:ext cx="0" cy="108641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Пряма сполучна лінія 32">
            <a:extLst>
              <a:ext uri="{FF2B5EF4-FFF2-40B4-BE49-F238E27FC236}">
                <a16:creationId xmlns:a16="http://schemas.microsoft.com/office/drawing/2014/main" id="{12EFF12B-BF45-4B7B-A76B-7F040FD89DD3}"/>
              </a:ext>
            </a:extLst>
          </p:cNvPr>
          <p:cNvCxnSpPr/>
          <p:nvPr/>
        </p:nvCxnSpPr>
        <p:spPr>
          <a:xfrm>
            <a:off x="1092240" y="3872808"/>
            <a:ext cx="0" cy="108641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Рисунок 35">
            <a:extLst>
              <a:ext uri="{FF2B5EF4-FFF2-40B4-BE49-F238E27FC236}">
                <a16:creationId xmlns:a16="http://schemas.microsoft.com/office/drawing/2014/main" id="{7FB2CD09-6E12-45D1-80B2-45F80EC55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311108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pic>
        <p:nvPicPr>
          <p:cNvPr id="6" name="Picture 2" descr="http://omegahrsolutions.com/wp-content/uploads/2015/03/la1.jpg">
            <a:extLst>
              <a:ext uri="{FF2B5EF4-FFF2-40B4-BE49-F238E27FC236}">
                <a16:creationId xmlns:a16="http://schemas.microsoft.com/office/drawing/2014/main" id="{9A14C900-7CB9-4161-99B0-A41373A26B4D}"/>
              </a:ext>
            </a:extLst>
          </p:cNvPr>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4617" t="3155" r="10855" b="22319"/>
          <a:stretch/>
        </p:blipFill>
        <p:spPr bwMode="auto">
          <a:xfrm>
            <a:off x="1" y="0"/>
            <a:ext cx="9144000" cy="6858000"/>
          </a:xfrm>
          <a:prstGeom prst="rect">
            <a:avLst/>
          </a:prstGeom>
          <a:pattFill prst="wdUpDiag">
            <a:fgClr>
              <a:srgbClr val="46566E"/>
            </a:fgClr>
            <a:bgClr>
              <a:schemeClr val="bg1"/>
            </a:bgClr>
          </a:pattFill>
          <a:extLst/>
        </p:spPr>
      </p:pic>
      <p:sp>
        <p:nvSpPr>
          <p:cNvPr id="2" name="Прямокутник 1">
            <a:extLst>
              <a:ext uri="{FF2B5EF4-FFF2-40B4-BE49-F238E27FC236}">
                <a16:creationId xmlns:a16="http://schemas.microsoft.com/office/drawing/2014/main" id="{7FC0B17B-070E-4A3A-A688-504E59B8D235}"/>
              </a:ext>
            </a:extLst>
          </p:cNvPr>
          <p:cNvSpPr/>
          <p:nvPr/>
        </p:nvSpPr>
        <p:spPr>
          <a:xfrm>
            <a:off x="1010055" y="4511097"/>
            <a:ext cx="6751400" cy="769441"/>
          </a:xfrm>
          <a:prstGeom prst="rect">
            <a:avLst/>
          </a:prstGeom>
        </p:spPr>
        <p:txBody>
          <a:bodyPr wrap="none">
            <a:spAutoFit/>
          </a:bodyPr>
          <a:lstStyle/>
          <a:p>
            <a:r>
              <a:rPr lang="en-US" sz="4400" b="1" spc="300" dirty="0">
                <a:solidFill>
                  <a:srgbClr val="F0F757"/>
                </a:solidFill>
                <a:latin typeface="Segoe UI" pitchFamily="34" charset="0"/>
                <a:cs typeface="Segoe UI" pitchFamily="34" charset="0"/>
              </a:rPr>
              <a:t>PROPOSED SOLUTION</a:t>
            </a:r>
          </a:p>
        </p:txBody>
      </p:sp>
      <p:pic>
        <p:nvPicPr>
          <p:cNvPr id="7" name="Рисунок 6">
            <a:extLst>
              <a:ext uri="{FF2B5EF4-FFF2-40B4-BE49-F238E27FC236}">
                <a16:creationId xmlns:a16="http://schemas.microsoft.com/office/drawing/2014/main" id="{BBA82190-B877-4056-A32D-BAB411ABE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342981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3F28DD-DECB-47E5-8672-1061EC58BE13}"/>
              </a:ext>
            </a:extLst>
          </p:cNvPr>
          <p:cNvSpPr txBox="1"/>
          <p:nvPr/>
        </p:nvSpPr>
        <p:spPr>
          <a:xfrm>
            <a:off x="969872" y="514039"/>
            <a:ext cx="8309694" cy="461665"/>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POTENTIAL SOURCES OF FUNDING</a:t>
            </a:r>
            <a:endParaRPr lang="ru-RU" sz="2400" b="1" spc="300" dirty="0">
              <a:solidFill>
                <a:srgbClr val="F0F757"/>
              </a:solidFill>
              <a:latin typeface="Segoe UI" pitchFamily="34" charset="0"/>
              <a:ea typeface="Segoe UI" pitchFamily="34" charset="0"/>
              <a:cs typeface="Segoe UI" pitchFamily="34" charset="0"/>
            </a:endParaRPr>
          </a:p>
        </p:txBody>
      </p:sp>
      <p:grpSp>
        <p:nvGrpSpPr>
          <p:cNvPr id="6" name="Групувати 5">
            <a:extLst>
              <a:ext uri="{FF2B5EF4-FFF2-40B4-BE49-F238E27FC236}">
                <a16:creationId xmlns:a16="http://schemas.microsoft.com/office/drawing/2014/main" id="{C3488066-92B0-486B-A6F3-76826313D5FF}"/>
              </a:ext>
            </a:extLst>
          </p:cNvPr>
          <p:cNvGrpSpPr/>
          <p:nvPr/>
        </p:nvGrpSpPr>
        <p:grpSpPr>
          <a:xfrm>
            <a:off x="1159440" y="1885601"/>
            <a:ext cx="3600584" cy="3309664"/>
            <a:chOff x="5088316" y="1811674"/>
            <a:chExt cx="3600584" cy="3309664"/>
          </a:xfrm>
        </p:grpSpPr>
        <p:sp>
          <p:nvSpPr>
            <p:cNvPr id="10" name="Прямокутник 9">
              <a:extLst>
                <a:ext uri="{FF2B5EF4-FFF2-40B4-BE49-F238E27FC236}">
                  <a16:creationId xmlns:a16="http://schemas.microsoft.com/office/drawing/2014/main" id="{9E890B24-41C4-467D-B90E-E56C51EC4121}"/>
                </a:ext>
              </a:extLst>
            </p:cNvPr>
            <p:cNvSpPr/>
            <p:nvPr/>
          </p:nvSpPr>
          <p:spPr>
            <a:xfrm>
              <a:off x="5088316" y="4238147"/>
              <a:ext cx="3600584" cy="461665"/>
            </a:xfrm>
            <a:prstGeom prst="rect">
              <a:avLst/>
            </a:prstGeom>
          </p:spPr>
          <p:txBody>
            <a:bodyPr wrap="square">
              <a:spAutoFit/>
            </a:bodyPr>
            <a:lstStyle/>
            <a:p>
              <a:r>
                <a:rPr lang="en-US" sz="2400" b="1" dirty="0">
                  <a:solidFill>
                    <a:schemeClr val="bg1"/>
                  </a:solidFill>
                  <a:latin typeface="Segoe UI" pitchFamily="34" charset="0"/>
                  <a:ea typeface="Segoe UI" pitchFamily="34" charset="0"/>
                  <a:cs typeface="Segoe UI" pitchFamily="34" charset="0"/>
                </a:rPr>
                <a:t>REGIONAL LEVEL</a:t>
              </a:r>
              <a:endParaRPr lang="ru-RU" sz="2400" b="1" dirty="0">
                <a:solidFill>
                  <a:schemeClr val="bg1"/>
                </a:solidFill>
                <a:latin typeface="Segoe UI" pitchFamily="34" charset="0"/>
                <a:ea typeface="Segoe UI" pitchFamily="34" charset="0"/>
                <a:cs typeface="Segoe UI" pitchFamily="34" charset="0"/>
              </a:endParaRPr>
            </a:p>
          </p:txBody>
        </p:sp>
        <p:sp>
          <p:nvSpPr>
            <p:cNvPr id="14" name="Прямокутник 13">
              <a:extLst>
                <a:ext uri="{FF2B5EF4-FFF2-40B4-BE49-F238E27FC236}">
                  <a16:creationId xmlns:a16="http://schemas.microsoft.com/office/drawing/2014/main" id="{C80CDFD5-DFAF-4E7C-925F-E4C9F01E4C92}"/>
                </a:ext>
              </a:extLst>
            </p:cNvPr>
            <p:cNvSpPr/>
            <p:nvPr/>
          </p:nvSpPr>
          <p:spPr>
            <a:xfrm>
              <a:off x="5505798" y="4659673"/>
              <a:ext cx="1703797" cy="461665"/>
            </a:xfrm>
            <a:prstGeom prst="rect">
              <a:avLst/>
            </a:prstGeom>
          </p:spPr>
          <p:txBody>
            <a:bodyPr wrap="square">
              <a:spAutoFit/>
            </a:bodyPr>
            <a:lstStyle/>
            <a:p>
              <a:r>
                <a:rPr lang="en-US" sz="1200" b="1" spc="300" dirty="0">
                  <a:solidFill>
                    <a:srgbClr val="CC5A71"/>
                  </a:solidFill>
                  <a:latin typeface="Segoe UI" pitchFamily="34" charset="0"/>
                  <a:ea typeface="Segoe UI" pitchFamily="34" charset="0"/>
                  <a:cs typeface="Segoe UI" pitchFamily="34" charset="0"/>
                </a:rPr>
                <a:t>SUCCESSFULLY </a:t>
              </a:r>
            </a:p>
            <a:p>
              <a:r>
                <a:rPr lang="en-US" sz="1200" b="1" spc="300" dirty="0">
                  <a:solidFill>
                    <a:srgbClr val="CC5A71"/>
                  </a:solidFill>
                  <a:latin typeface="Segoe UI" pitchFamily="34" charset="0"/>
                  <a:ea typeface="Segoe UI" pitchFamily="34" charset="0"/>
                  <a:cs typeface="Segoe UI" pitchFamily="34" charset="0"/>
                </a:rPr>
                <a:t>IMPLEMENTED</a:t>
              </a:r>
              <a:endParaRPr lang="ru-RU" sz="1200" b="1" spc="300" dirty="0">
                <a:solidFill>
                  <a:srgbClr val="CC5A71"/>
                </a:solidFill>
                <a:latin typeface="Segoe UI" pitchFamily="34" charset="0"/>
                <a:ea typeface="Segoe UI" pitchFamily="34" charset="0"/>
                <a:cs typeface="Segoe UI" pitchFamily="34" charset="0"/>
              </a:endParaRPr>
            </a:p>
          </p:txBody>
        </p:sp>
        <p:grpSp>
          <p:nvGrpSpPr>
            <p:cNvPr id="2" name="Групувати 1">
              <a:extLst>
                <a:ext uri="{FF2B5EF4-FFF2-40B4-BE49-F238E27FC236}">
                  <a16:creationId xmlns:a16="http://schemas.microsoft.com/office/drawing/2014/main" id="{269D9223-78C9-4887-A638-41D708B8055B}"/>
                </a:ext>
              </a:extLst>
            </p:cNvPr>
            <p:cNvGrpSpPr/>
            <p:nvPr/>
          </p:nvGrpSpPr>
          <p:grpSpPr>
            <a:xfrm>
              <a:off x="5379440" y="1811674"/>
              <a:ext cx="1753876" cy="1884144"/>
              <a:chOff x="5025213" y="1727034"/>
              <a:chExt cx="1753876" cy="1884144"/>
            </a:xfrm>
          </p:grpSpPr>
          <p:grpSp>
            <p:nvGrpSpPr>
              <p:cNvPr id="20" name="Группа 9">
                <a:extLst>
                  <a:ext uri="{FF2B5EF4-FFF2-40B4-BE49-F238E27FC236}">
                    <a16:creationId xmlns:a16="http://schemas.microsoft.com/office/drawing/2014/main" id="{7D0EE44B-EBC9-496E-AF65-AB94A0061DA8}"/>
                  </a:ext>
                </a:extLst>
              </p:cNvPr>
              <p:cNvGrpSpPr/>
              <p:nvPr/>
            </p:nvGrpSpPr>
            <p:grpSpPr>
              <a:xfrm>
                <a:off x="5025213" y="2443550"/>
                <a:ext cx="1753876" cy="1167628"/>
                <a:chOff x="3663927" y="686198"/>
                <a:chExt cx="5074868" cy="3402353"/>
              </a:xfrm>
              <a:solidFill>
                <a:schemeClr val="bg1"/>
              </a:solidFill>
            </p:grpSpPr>
            <p:sp>
              <p:nvSpPr>
                <p:cNvPr id="21" name="Freeform 3">
                  <a:extLst>
                    <a:ext uri="{FF2B5EF4-FFF2-40B4-BE49-F238E27FC236}">
                      <a16:creationId xmlns:a16="http://schemas.microsoft.com/office/drawing/2014/main" id="{C8CC384E-FE20-4CD6-BB00-1400256DE79F}"/>
                    </a:ext>
                  </a:extLst>
                </p:cNvPr>
                <p:cNvSpPr/>
                <p:nvPr/>
              </p:nvSpPr>
              <p:spPr>
                <a:xfrm>
                  <a:off x="5326828" y="2433028"/>
                  <a:ext cx="921454" cy="1283701"/>
                </a:xfrm>
                <a:custGeom>
                  <a:avLst/>
                  <a:gdLst>
                    <a:gd name="connsiteX0" fmla="*/ 437789 w 1764063"/>
                    <a:gd name="connsiteY0" fmla="*/ 115188 h 2457560"/>
                    <a:gd name="connsiteX1" fmla="*/ 498013 w 1764063"/>
                    <a:gd name="connsiteY1" fmla="*/ 210210 h 2457560"/>
                    <a:gd name="connsiteX2" fmla="*/ 606928 w 1764063"/>
                    <a:gd name="connsiteY2" fmla="*/ 209156 h 2457560"/>
                    <a:gd name="connsiteX3" fmla="*/ 621418 w 1764063"/>
                    <a:gd name="connsiteY3" fmla="*/ 460831 h 2457560"/>
                    <a:gd name="connsiteX4" fmla="*/ 611703 w 1764063"/>
                    <a:gd name="connsiteY4" fmla="*/ 507263 h 2457560"/>
                    <a:gd name="connsiteX5" fmla="*/ 575178 w 1764063"/>
                    <a:gd name="connsiteY5" fmla="*/ 543280 h 2457560"/>
                    <a:gd name="connsiteX6" fmla="*/ 589110 w 1764063"/>
                    <a:gd name="connsiteY6" fmla="*/ 560565 h 2457560"/>
                    <a:gd name="connsiteX7" fmla="*/ 604160 w 1764063"/>
                    <a:gd name="connsiteY7" fmla="*/ 580491 h 2457560"/>
                    <a:gd name="connsiteX8" fmla="*/ 592958 w 1764063"/>
                    <a:gd name="connsiteY8" fmla="*/ 628865 h 2457560"/>
                    <a:gd name="connsiteX9" fmla="*/ 717125 w 1764063"/>
                    <a:gd name="connsiteY9" fmla="*/ 764413 h 2457560"/>
                    <a:gd name="connsiteX10" fmla="*/ 821900 w 1764063"/>
                    <a:gd name="connsiteY10" fmla="*/ 763180 h 2457560"/>
                    <a:gd name="connsiteX11" fmla="*/ 774009 w 1764063"/>
                    <a:gd name="connsiteY11" fmla="*/ 917536 h 2457560"/>
                    <a:gd name="connsiteX12" fmla="*/ 835197 w 1764063"/>
                    <a:gd name="connsiteY12" fmla="*/ 949540 h 2457560"/>
                    <a:gd name="connsiteX13" fmla="*/ 812592 w 1764063"/>
                    <a:gd name="connsiteY13" fmla="*/ 1042288 h 2457560"/>
                    <a:gd name="connsiteX14" fmla="*/ 959861 w 1764063"/>
                    <a:gd name="connsiteY14" fmla="*/ 1135227 h 2457560"/>
                    <a:gd name="connsiteX15" fmla="*/ 1002558 w 1764063"/>
                    <a:gd name="connsiteY15" fmla="*/ 1195489 h 2457560"/>
                    <a:gd name="connsiteX16" fmla="*/ 1018903 w 1764063"/>
                    <a:gd name="connsiteY16" fmla="*/ 1278686 h 2457560"/>
                    <a:gd name="connsiteX17" fmla="*/ 988690 w 1764063"/>
                    <a:gd name="connsiteY17" fmla="*/ 1395691 h 2457560"/>
                    <a:gd name="connsiteX18" fmla="*/ 1099713 w 1764063"/>
                    <a:gd name="connsiteY18" fmla="*/ 1502600 h 2457560"/>
                    <a:gd name="connsiteX19" fmla="*/ 945802 w 1764063"/>
                    <a:gd name="connsiteY19" fmla="*/ 1532978 h 2457560"/>
                    <a:gd name="connsiteX20" fmla="*/ 856432 w 1764063"/>
                    <a:gd name="connsiteY20" fmla="*/ 1430972 h 2457560"/>
                    <a:gd name="connsiteX21" fmla="*/ 814852 w 1764063"/>
                    <a:gd name="connsiteY21" fmla="*/ 1501203 h 2457560"/>
                    <a:gd name="connsiteX22" fmla="*/ 741015 w 1764063"/>
                    <a:gd name="connsiteY22" fmla="*/ 1420418 h 2457560"/>
                    <a:gd name="connsiteX23" fmla="*/ 658693 w 1764063"/>
                    <a:gd name="connsiteY23" fmla="*/ 1428381 h 2457560"/>
                    <a:gd name="connsiteX24" fmla="*/ 594456 w 1764063"/>
                    <a:gd name="connsiteY24" fmla="*/ 1486611 h 2457560"/>
                    <a:gd name="connsiteX25" fmla="*/ 595091 w 1764063"/>
                    <a:gd name="connsiteY25" fmla="*/ 1374114 h 2457560"/>
                    <a:gd name="connsiteX26" fmla="*/ 453905 w 1764063"/>
                    <a:gd name="connsiteY26" fmla="*/ 1427924 h 2457560"/>
                    <a:gd name="connsiteX27" fmla="*/ 425763 w 1764063"/>
                    <a:gd name="connsiteY27" fmla="*/ 1444269 h 2457560"/>
                    <a:gd name="connsiteX28" fmla="*/ 445599 w 1764063"/>
                    <a:gd name="connsiteY28" fmla="*/ 1565592 h 2457560"/>
                    <a:gd name="connsiteX29" fmla="*/ 491904 w 1764063"/>
                    <a:gd name="connsiteY29" fmla="*/ 1652358 h 2457560"/>
                    <a:gd name="connsiteX30" fmla="*/ 431350 w 1764063"/>
                    <a:gd name="connsiteY30" fmla="*/ 1767001 h 2457560"/>
                    <a:gd name="connsiteX31" fmla="*/ 320530 w 1764063"/>
                    <a:gd name="connsiteY31" fmla="*/ 1836127 h 2457560"/>
                    <a:gd name="connsiteX32" fmla="*/ 314358 w 1764063"/>
                    <a:gd name="connsiteY32" fmla="*/ 1942985 h 2457560"/>
                    <a:gd name="connsiteX33" fmla="*/ 165476 w 1764063"/>
                    <a:gd name="connsiteY33" fmla="*/ 2026322 h 2457560"/>
                    <a:gd name="connsiteX34" fmla="*/ 135644 w 1764063"/>
                    <a:gd name="connsiteY34" fmla="*/ 2186939 h 2457560"/>
                    <a:gd name="connsiteX35" fmla="*/ 33942 w 1764063"/>
                    <a:gd name="connsiteY35" fmla="*/ 2309304 h 2457560"/>
                    <a:gd name="connsiteX36" fmla="*/ 236520 w 1764063"/>
                    <a:gd name="connsiteY36" fmla="*/ 2442857 h 2457560"/>
                    <a:gd name="connsiteX37" fmla="*/ 329700 w 1764063"/>
                    <a:gd name="connsiteY37" fmla="*/ 2376932 h 2457560"/>
                    <a:gd name="connsiteX38" fmla="*/ 445625 w 1764063"/>
                    <a:gd name="connsiteY38" fmla="*/ 2349982 h 2457560"/>
                    <a:gd name="connsiteX39" fmla="*/ 744240 w 1764063"/>
                    <a:gd name="connsiteY39" fmla="*/ 2318359 h 2457560"/>
                    <a:gd name="connsiteX40" fmla="*/ 814852 w 1764063"/>
                    <a:gd name="connsiteY40" fmla="*/ 2451210 h 2457560"/>
                    <a:gd name="connsiteX41" fmla="*/ 854336 w 1764063"/>
                    <a:gd name="connsiteY41" fmla="*/ 2261793 h 2457560"/>
                    <a:gd name="connsiteX42" fmla="*/ 788843 w 1764063"/>
                    <a:gd name="connsiteY42" fmla="*/ 2254834 h 2457560"/>
                    <a:gd name="connsiteX43" fmla="*/ 803600 w 1764063"/>
                    <a:gd name="connsiteY43" fmla="*/ 2045817 h 2457560"/>
                    <a:gd name="connsiteX44" fmla="*/ 823818 w 1764063"/>
                    <a:gd name="connsiteY44" fmla="*/ 1980069 h 2457560"/>
                    <a:gd name="connsiteX45" fmla="*/ 828695 w 1764063"/>
                    <a:gd name="connsiteY45" fmla="*/ 1969655 h 2457560"/>
                    <a:gd name="connsiteX46" fmla="*/ 834029 w 1764063"/>
                    <a:gd name="connsiteY46" fmla="*/ 2007412 h 2457560"/>
                    <a:gd name="connsiteX47" fmla="*/ 837471 w 1764063"/>
                    <a:gd name="connsiteY47" fmla="*/ 2059470 h 2457560"/>
                    <a:gd name="connsiteX48" fmla="*/ 869462 w 1764063"/>
                    <a:gd name="connsiteY48" fmla="*/ 2153945 h 2457560"/>
                    <a:gd name="connsiteX49" fmla="*/ 967163 w 1764063"/>
                    <a:gd name="connsiteY49" fmla="*/ 2093569 h 2457560"/>
                    <a:gd name="connsiteX50" fmla="*/ 988004 w 1764063"/>
                    <a:gd name="connsiteY50" fmla="*/ 2076437 h 2457560"/>
                    <a:gd name="connsiteX51" fmla="*/ 980282 w 1764063"/>
                    <a:gd name="connsiteY51" fmla="*/ 2001799 h 2457560"/>
                    <a:gd name="connsiteX52" fmla="*/ 1065068 w 1764063"/>
                    <a:gd name="connsiteY52" fmla="*/ 1973249 h 2457560"/>
                    <a:gd name="connsiteX53" fmla="*/ 1023449 w 1764063"/>
                    <a:gd name="connsiteY53" fmla="*/ 2040039 h 2457560"/>
                    <a:gd name="connsiteX54" fmla="*/ 1282886 w 1764063"/>
                    <a:gd name="connsiteY54" fmla="*/ 1787410 h 2457560"/>
                    <a:gd name="connsiteX55" fmla="*/ 1147516 w 1764063"/>
                    <a:gd name="connsiteY55" fmla="*/ 1505280 h 2457560"/>
                    <a:gd name="connsiteX56" fmla="*/ 1221061 w 1764063"/>
                    <a:gd name="connsiteY56" fmla="*/ 1559953 h 2457560"/>
                    <a:gd name="connsiteX57" fmla="*/ 1287153 w 1764063"/>
                    <a:gd name="connsiteY57" fmla="*/ 1679536 h 2457560"/>
                    <a:gd name="connsiteX58" fmla="*/ 1311181 w 1764063"/>
                    <a:gd name="connsiteY58" fmla="*/ 1733994 h 2457560"/>
                    <a:gd name="connsiteX59" fmla="*/ 1327704 w 1764063"/>
                    <a:gd name="connsiteY59" fmla="*/ 1763090 h 2457560"/>
                    <a:gd name="connsiteX60" fmla="*/ 1459606 w 1764063"/>
                    <a:gd name="connsiteY60" fmla="*/ 1589836 h 2457560"/>
                    <a:gd name="connsiteX61" fmla="*/ 1548848 w 1764063"/>
                    <a:gd name="connsiteY61" fmla="*/ 1374952 h 2457560"/>
                    <a:gd name="connsiteX62" fmla="*/ 1727004 w 1764063"/>
                    <a:gd name="connsiteY62" fmla="*/ 1333322 h 2457560"/>
                    <a:gd name="connsiteX63" fmla="*/ 1696842 w 1764063"/>
                    <a:gd name="connsiteY63" fmla="*/ 1305648 h 2457560"/>
                    <a:gd name="connsiteX64" fmla="*/ 1620655 w 1764063"/>
                    <a:gd name="connsiteY64" fmla="*/ 1056144 h 2457560"/>
                    <a:gd name="connsiteX65" fmla="*/ 1757713 w 1764063"/>
                    <a:gd name="connsiteY65" fmla="*/ 1014564 h 2457560"/>
                    <a:gd name="connsiteX66" fmla="*/ 1754576 w 1764063"/>
                    <a:gd name="connsiteY66" fmla="*/ 893762 h 2457560"/>
                    <a:gd name="connsiteX67" fmla="*/ 1654602 w 1764063"/>
                    <a:gd name="connsiteY67" fmla="*/ 899617 h 2457560"/>
                    <a:gd name="connsiteX68" fmla="*/ 1688206 w 1764063"/>
                    <a:gd name="connsiteY68" fmla="*/ 832954 h 2457560"/>
                    <a:gd name="connsiteX69" fmla="*/ 1608805 w 1764063"/>
                    <a:gd name="connsiteY69" fmla="*/ 828357 h 2457560"/>
                    <a:gd name="connsiteX70" fmla="*/ 1575049 w 1764063"/>
                    <a:gd name="connsiteY70" fmla="*/ 807580 h 2457560"/>
                    <a:gd name="connsiteX71" fmla="*/ 1528897 w 1764063"/>
                    <a:gd name="connsiteY71" fmla="*/ 787463 h 2457560"/>
                    <a:gd name="connsiteX72" fmla="*/ 1508628 w 1764063"/>
                    <a:gd name="connsiteY72" fmla="*/ 651065 h 2457560"/>
                    <a:gd name="connsiteX73" fmla="*/ 1527818 w 1764063"/>
                    <a:gd name="connsiteY73" fmla="*/ 591642 h 2457560"/>
                    <a:gd name="connsiteX74" fmla="*/ 1354717 w 1764063"/>
                    <a:gd name="connsiteY74" fmla="*/ 515645 h 2457560"/>
                    <a:gd name="connsiteX75" fmla="*/ 1266096 w 1764063"/>
                    <a:gd name="connsiteY75" fmla="*/ 509815 h 2457560"/>
                    <a:gd name="connsiteX76" fmla="*/ 1284333 w 1764063"/>
                    <a:gd name="connsiteY76" fmla="*/ 376948 h 2457560"/>
                    <a:gd name="connsiteX77" fmla="*/ 1180587 w 1764063"/>
                    <a:gd name="connsiteY77" fmla="*/ 145211 h 2457560"/>
                    <a:gd name="connsiteX78" fmla="*/ 1266985 w 1764063"/>
                    <a:gd name="connsiteY78" fmla="*/ 91744 h 2457560"/>
                    <a:gd name="connsiteX79" fmla="*/ 1050475 w 1764063"/>
                    <a:gd name="connsiteY79" fmla="*/ 12928 h 2457560"/>
                    <a:gd name="connsiteX80" fmla="*/ 959569 w 1764063"/>
                    <a:gd name="connsiteY80" fmla="*/ 6350 h 2457560"/>
                    <a:gd name="connsiteX81" fmla="*/ 896425 w 1764063"/>
                    <a:gd name="connsiteY81" fmla="*/ 45046 h 2457560"/>
                    <a:gd name="connsiteX82" fmla="*/ 911385 w 1764063"/>
                    <a:gd name="connsiteY82" fmla="*/ 113804 h 2457560"/>
                    <a:gd name="connsiteX83" fmla="*/ 859442 w 1764063"/>
                    <a:gd name="connsiteY83" fmla="*/ 106298 h 2457560"/>
                    <a:gd name="connsiteX84" fmla="*/ 579191 w 1764063"/>
                    <a:gd name="connsiteY84" fmla="*/ 19380 h 2457560"/>
                    <a:gd name="connsiteX85" fmla="*/ 484208 w 1764063"/>
                    <a:gd name="connsiteY85" fmla="*/ 116039 h 2457560"/>
                    <a:gd name="connsiteX86" fmla="*/ 437789 w 1764063"/>
                    <a:gd name="connsiteY86" fmla="*/ 115188 h 24575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Lst>
                  <a:rect l="l" t="t" r="r" b="b"/>
                  <a:pathLst>
                    <a:path w="1764063" h="2457560">
                      <a:moveTo>
                        <a:pt x="437789" y="115188"/>
                      </a:moveTo>
                      <a:cubicBezTo>
                        <a:pt x="452369" y="165430"/>
                        <a:pt x="453118" y="178460"/>
                        <a:pt x="498013" y="210210"/>
                      </a:cubicBezTo>
                      <a:cubicBezTo>
                        <a:pt x="555214" y="250659"/>
                        <a:pt x="543161" y="220573"/>
                        <a:pt x="606928" y="209156"/>
                      </a:cubicBezTo>
                      <a:cubicBezTo>
                        <a:pt x="681743" y="331266"/>
                        <a:pt x="630232" y="403681"/>
                        <a:pt x="621418" y="460831"/>
                      </a:cubicBezTo>
                      <a:cubicBezTo>
                        <a:pt x="615208" y="501154"/>
                        <a:pt x="629432" y="471525"/>
                        <a:pt x="611703" y="507263"/>
                      </a:cubicBezTo>
                      <a:lnTo>
                        <a:pt x="575178" y="543280"/>
                      </a:lnTo>
                      <a:cubicBezTo>
                        <a:pt x="610192" y="622795"/>
                        <a:pt x="527477" y="479335"/>
                        <a:pt x="589110" y="560565"/>
                      </a:cubicBezTo>
                      <a:cubicBezTo>
                        <a:pt x="594571" y="567753"/>
                        <a:pt x="603804" y="579539"/>
                        <a:pt x="604160" y="580491"/>
                      </a:cubicBezTo>
                      <a:cubicBezTo>
                        <a:pt x="615691" y="610514"/>
                        <a:pt x="604325" y="582802"/>
                        <a:pt x="592958" y="628865"/>
                      </a:cubicBezTo>
                      <a:cubicBezTo>
                        <a:pt x="704274" y="626516"/>
                        <a:pt x="697327" y="706132"/>
                        <a:pt x="717125" y="764413"/>
                      </a:cubicBezTo>
                      <a:cubicBezTo>
                        <a:pt x="743466" y="753732"/>
                        <a:pt x="815284" y="688644"/>
                        <a:pt x="821900" y="763180"/>
                      </a:cubicBezTo>
                      <a:cubicBezTo>
                        <a:pt x="826358" y="813422"/>
                        <a:pt x="791611" y="888860"/>
                        <a:pt x="774009" y="917536"/>
                      </a:cubicBezTo>
                      <a:cubicBezTo>
                        <a:pt x="808248" y="944219"/>
                        <a:pt x="803206" y="929170"/>
                        <a:pt x="835197" y="949540"/>
                      </a:cubicBezTo>
                      <a:cubicBezTo>
                        <a:pt x="816135" y="991857"/>
                        <a:pt x="815919" y="987044"/>
                        <a:pt x="812592" y="1042288"/>
                      </a:cubicBezTo>
                      <a:cubicBezTo>
                        <a:pt x="904768" y="1099261"/>
                        <a:pt x="864585" y="1087107"/>
                        <a:pt x="959861" y="1135227"/>
                      </a:cubicBezTo>
                      <a:cubicBezTo>
                        <a:pt x="1002139" y="1156576"/>
                        <a:pt x="996704" y="1167345"/>
                        <a:pt x="1002558" y="1195489"/>
                      </a:cubicBezTo>
                      <a:lnTo>
                        <a:pt x="1018903" y="1278686"/>
                      </a:lnTo>
                      <a:cubicBezTo>
                        <a:pt x="1022484" y="1376755"/>
                        <a:pt x="997059" y="1341945"/>
                        <a:pt x="988690" y="1395691"/>
                      </a:cubicBezTo>
                      <a:lnTo>
                        <a:pt x="1099713" y="1502600"/>
                      </a:lnTo>
                      <a:cubicBezTo>
                        <a:pt x="888334" y="1517408"/>
                        <a:pt x="1029075" y="1517853"/>
                        <a:pt x="945802" y="1532978"/>
                      </a:cubicBezTo>
                      <a:cubicBezTo>
                        <a:pt x="906736" y="1485061"/>
                        <a:pt x="927679" y="1456638"/>
                        <a:pt x="856432" y="1430972"/>
                      </a:cubicBezTo>
                      <a:cubicBezTo>
                        <a:pt x="826778" y="1480540"/>
                        <a:pt x="860826" y="1460194"/>
                        <a:pt x="814852" y="1501203"/>
                      </a:cubicBezTo>
                      <a:cubicBezTo>
                        <a:pt x="772777" y="1481429"/>
                        <a:pt x="766059" y="1462900"/>
                        <a:pt x="741015" y="1420418"/>
                      </a:cubicBezTo>
                      <a:lnTo>
                        <a:pt x="658693" y="1428381"/>
                      </a:lnTo>
                      <a:cubicBezTo>
                        <a:pt x="596336" y="1440370"/>
                        <a:pt x="664751" y="1453946"/>
                        <a:pt x="594456" y="1486611"/>
                      </a:cubicBezTo>
                      <a:lnTo>
                        <a:pt x="595091" y="1374114"/>
                      </a:lnTo>
                      <a:lnTo>
                        <a:pt x="453905" y="1427924"/>
                      </a:lnTo>
                      <a:cubicBezTo>
                        <a:pt x="429204" y="1440065"/>
                        <a:pt x="443365" y="1429397"/>
                        <a:pt x="425763" y="1444269"/>
                      </a:cubicBezTo>
                      <a:cubicBezTo>
                        <a:pt x="438322" y="1490916"/>
                        <a:pt x="435846" y="1522615"/>
                        <a:pt x="445599" y="1565592"/>
                      </a:cubicBezTo>
                      <a:cubicBezTo>
                        <a:pt x="462008" y="1637791"/>
                        <a:pt x="473781" y="1592681"/>
                        <a:pt x="491904" y="1652358"/>
                      </a:cubicBezTo>
                      <a:cubicBezTo>
                        <a:pt x="389859" y="1772589"/>
                        <a:pt x="439034" y="1700479"/>
                        <a:pt x="431350" y="1767001"/>
                      </a:cubicBezTo>
                      <a:cubicBezTo>
                        <a:pt x="425280" y="1819287"/>
                        <a:pt x="425445" y="1791233"/>
                        <a:pt x="320530" y="1836127"/>
                      </a:cubicBezTo>
                      <a:lnTo>
                        <a:pt x="314358" y="1942985"/>
                      </a:lnTo>
                      <a:cubicBezTo>
                        <a:pt x="199296" y="1996388"/>
                        <a:pt x="239186" y="1994166"/>
                        <a:pt x="165476" y="2026322"/>
                      </a:cubicBezTo>
                      <a:cubicBezTo>
                        <a:pt x="161056" y="2109304"/>
                        <a:pt x="187904" y="2113559"/>
                        <a:pt x="135644" y="2186939"/>
                      </a:cubicBezTo>
                      <a:cubicBezTo>
                        <a:pt x="-56367" y="2139797"/>
                        <a:pt x="16771" y="2267013"/>
                        <a:pt x="33942" y="2309304"/>
                      </a:cubicBezTo>
                      <a:cubicBezTo>
                        <a:pt x="65349" y="2386660"/>
                        <a:pt x="156852" y="2432303"/>
                        <a:pt x="236520" y="2442857"/>
                      </a:cubicBezTo>
                      <a:cubicBezTo>
                        <a:pt x="320771" y="2454025"/>
                        <a:pt x="289440" y="2419515"/>
                        <a:pt x="329700" y="2376932"/>
                      </a:cubicBezTo>
                      <a:cubicBezTo>
                        <a:pt x="434030" y="2410726"/>
                        <a:pt x="379852" y="2392692"/>
                        <a:pt x="445625" y="2349982"/>
                      </a:cubicBezTo>
                      <a:cubicBezTo>
                        <a:pt x="551543" y="2281199"/>
                        <a:pt x="630842" y="2267978"/>
                        <a:pt x="744240" y="2318359"/>
                      </a:cubicBezTo>
                      <a:cubicBezTo>
                        <a:pt x="853803" y="2367026"/>
                        <a:pt x="736087" y="2379916"/>
                        <a:pt x="814852" y="2451210"/>
                      </a:cubicBezTo>
                      <a:cubicBezTo>
                        <a:pt x="891764" y="2429890"/>
                        <a:pt x="861373" y="2338692"/>
                        <a:pt x="854336" y="2261793"/>
                      </a:cubicBezTo>
                      <a:lnTo>
                        <a:pt x="788843" y="2254834"/>
                      </a:lnTo>
                      <a:cubicBezTo>
                        <a:pt x="802000" y="2093912"/>
                        <a:pt x="768484" y="2172715"/>
                        <a:pt x="803600" y="2045817"/>
                      </a:cubicBezTo>
                      <a:lnTo>
                        <a:pt x="823818" y="1980069"/>
                      </a:lnTo>
                      <a:cubicBezTo>
                        <a:pt x="824822" y="1977516"/>
                        <a:pt x="826485" y="1972779"/>
                        <a:pt x="828695" y="1969655"/>
                      </a:cubicBezTo>
                      <a:lnTo>
                        <a:pt x="834029" y="2007412"/>
                      </a:lnTo>
                      <a:cubicBezTo>
                        <a:pt x="835566" y="2041664"/>
                        <a:pt x="826993" y="2016188"/>
                        <a:pt x="837471" y="2059470"/>
                      </a:cubicBezTo>
                      <a:cubicBezTo>
                        <a:pt x="839922" y="2069629"/>
                        <a:pt x="864548" y="2139327"/>
                        <a:pt x="869462" y="2153945"/>
                      </a:cubicBezTo>
                      <a:cubicBezTo>
                        <a:pt x="918967" y="2140877"/>
                        <a:pt x="930930" y="2123401"/>
                        <a:pt x="967163" y="2093569"/>
                      </a:cubicBezTo>
                      <a:cubicBezTo>
                        <a:pt x="970618" y="2090737"/>
                        <a:pt x="986582" y="2078215"/>
                        <a:pt x="988004" y="2076437"/>
                      </a:cubicBezTo>
                      <a:cubicBezTo>
                        <a:pt x="1009404" y="2049652"/>
                        <a:pt x="981299" y="2055876"/>
                        <a:pt x="980282" y="2001799"/>
                      </a:cubicBezTo>
                      <a:cubicBezTo>
                        <a:pt x="1045916" y="1974418"/>
                        <a:pt x="982047" y="1969376"/>
                        <a:pt x="1065068" y="1973249"/>
                      </a:cubicBezTo>
                      <a:cubicBezTo>
                        <a:pt x="1053689" y="2036813"/>
                        <a:pt x="1060978" y="1993645"/>
                        <a:pt x="1023449" y="2040039"/>
                      </a:cubicBezTo>
                      <a:cubicBezTo>
                        <a:pt x="1079469" y="2004771"/>
                        <a:pt x="1273424" y="1835581"/>
                        <a:pt x="1282886" y="1787410"/>
                      </a:cubicBezTo>
                      <a:cubicBezTo>
                        <a:pt x="1310749" y="1645653"/>
                        <a:pt x="993033" y="1570913"/>
                        <a:pt x="1147516" y="1505280"/>
                      </a:cubicBezTo>
                      <a:lnTo>
                        <a:pt x="1221061" y="1559953"/>
                      </a:lnTo>
                      <a:cubicBezTo>
                        <a:pt x="1263277" y="1598599"/>
                        <a:pt x="1262730" y="1617674"/>
                        <a:pt x="1287153" y="1679536"/>
                      </a:cubicBezTo>
                      <a:lnTo>
                        <a:pt x="1311181" y="1733994"/>
                      </a:lnTo>
                      <a:cubicBezTo>
                        <a:pt x="1327310" y="1766150"/>
                        <a:pt x="1302698" y="1736305"/>
                        <a:pt x="1327704" y="1763090"/>
                      </a:cubicBezTo>
                      <a:cubicBezTo>
                        <a:pt x="1364419" y="1674367"/>
                        <a:pt x="1405745" y="1652231"/>
                        <a:pt x="1459606" y="1589836"/>
                      </a:cubicBezTo>
                      <a:cubicBezTo>
                        <a:pt x="1524007" y="1515224"/>
                        <a:pt x="1513403" y="1470723"/>
                        <a:pt x="1548848" y="1374952"/>
                      </a:cubicBezTo>
                      <a:cubicBezTo>
                        <a:pt x="1593908" y="1354518"/>
                        <a:pt x="1677830" y="1326045"/>
                        <a:pt x="1727004" y="1333322"/>
                      </a:cubicBezTo>
                      <a:cubicBezTo>
                        <a:pt x="1678147" y="1311770"/>
                        <a:pt x="1720667" y="1327784"/>
                        <a:pt x="1696842" y="1305648"/>
                      </a:cubicBezTo>
                      <a:cubicBezTo>
                        <a:pt x="1697972" y="1063218"/>
                        <a:pt x="1618622" y="1170203"/>
                        <a:pt x="1620655" y="1056144"/>
                      </a:cubicBezTo>
                      <a:cubicBezTo>
                        <a:pt x="1675493" y="1033690"/>
                        <a:pt x="1692295" y="1061262"/>
                        <a:pt x="1757713" y="1014564"/>
                      </a:cubicBezTo>
                      <a:lnTo>
                        <a:pt x="1754576" y="893762"/>
                      </a:lnTo>
                      <a:lnTo>
                        <a:pt x="1654602" y="899617"/>
                      </a:lnTo>
                      <a:cubicBezTo>
                        <a:pt x="1665993" y="859916"/>
                        <a:pt x="1672026" y="879665"/>
                        <a:pt x="1688206" y="832954"/>
                      </a:cubicBezTo>
                      <a:cubicBezTo>
                        <a:pt x="1621417" y="833894"/>
                        <a:pt x="1652493" y="849769"/>
                        <a:pt x="1608805" y="828357"/>
                      </a:cubicBezTo>
                      <a:cubicBezTo>
                        <a:pt x="1589019" y="818641"/>
                        <a:pt x="1607878" y="825055"/>
                        <a:pt x="1575049" y="807580"/>
                      </a:cubicBezTo>
                      <a:cubicBezTo>
                        <a:pt x="1554945" y="796886"/>
                        <a:pt x="1548518" y="798042"/>
                        <a:pt x="1528897" y="787463"/>
                      </a:cubicBezTo>
                      <a:lnTo>
                        <a:pt x="1508628" y="651065"/>
                      </a:lnTo>
                      <a:cubicBezTo>
                        <a:pt x="1516095" y="613955"/>
                        <a:pt x="1515321" y="662673"/>
                        <a:pt x="1527818" y="591642"/>
                      </a:cubicBezTo>
                      <a:lnTo>
                        <a:pt x="1354717" y="515645"/>
                      </a:lnTo>
                      <a:cubicBezTo>
                        <a:pt x="1320490" y="510920"/>
                        <a:pt x="1305631" y="516826"/>
                        <a:pt x="1266096" y="509815"/>
                      </a:cubicBezTo>
                      <a:cubicBezTo>
                        <a:pt x="1251046" y="424510"/>
                        <a:pt x="1265956" y="438175"/>
                        <a:pt x="1284333" y="376948"/>
                      </a:cubicBezTo>
                      <a:cubicBezTo>
                        <a:pt x="1196627" y="299796"/>
                        <a:pt x="1197236" y="256032"/>
                        <a:pt x="1180587" y="145211"/>
                      </a:cubicBezTo>
                      <a:cubicBezTo>
                        <a:pt x="1248747" y="132486"/>
                        <a:pt x="1235819" y="136905"/>
                        <a:pt x="1266985" y="91744"/>
                      </a:cubicBezTo>
                      <a:cubicBezTo>
                        <a:pt x="1130587" y="99656"/>
                        <a:pt x="1095726" y="112433"/>
                        <a:pt x="1050475" y="12928"/>
                      </a:cubicBezTo>
                      <a:cubicBezTo>
                        <a:pt x="1012528" y="25374"/>
                        <a:pt x="1014877" y="62991"/>
                        <a:pt x="959569" y="6350"/>
                      </a:cubicBezTo>
                      <a:cubicBezTo>
                        <a:pt x="924453" y="57746"/>
                        <a:pt x="972726" y="16255"/>
                        <a:pt x="896425" y="45046"/>
                      </a:cubicBezTo>
                      <a:lnTo>
                        <a:pt x="911385" y="113804"/>
                      </a:lnTo>
                      <a:cubicBezTo>
                        <a:pt x="887356" y="103822"/>
                        <a:pt x="891675" y="104762"/>
                        <a:pt x="859442" y="106298"/>
                      </a:cubicBezTo>
                      <a:cubicBezTo>
                        <a:pt x="686087" y="114541"/>
                        <a:pt x="706051" y="142113"/>
                        <a:pt x="579191" y="19380"/>
                      </a:cubicBezTo>
                      <a:cubicBezTo>
                        <a:pt x="530118" y="38366"/>
                        <a:pt x="501150" y="55816"/>
                        <a:pt x="484208" y="116039"/>
                      </a:cubicBezTo>
                      <a:lnTo>
                        <a:pt x="437789" y="115188"/>
                      </a:ln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2" name="Freeform 3">
                  <a:extLst>
                    <a:ext uri="{FF2B5EF4-FFF2-40B4-BE49-F238E27FC236}">
                      <a16:creationId xmlns:a16="http://schemas.microsoft.com/office/drawing/2014/main" id="{AF906CBA-D7C1-4714-80B4-6BBFD092790B}"/>
                    </a:ext>
                  </a:extLst>
                </p:cNvPr>
                <p:cNvSpPr/>
                <p:nvPr/>
              </p:nvSpPr>
              <p:spPr>
                <a:xfrm>
                  <a:off x="6069348" y="686198"/>
                  <a:ext cx="784336" cy="875504"/>
                </a:xfrm>
                <a:custGeom>
                  <a:avLst/>
                  <a:gdLst>
                    <a:gd name="connsiteX0" fmla="*/ 17881 w 1501559"/>
                    <a:gd name="connsiteY0" fmla="*/ 879182 h 1676095"/>
                    <a:gd name="connsiteX1" fmla="*/ 6350 w 1501559"/>
                    <a:gd name="connsiteY1" fmla="*/ 909828 h 1676095"/>
                    <a:gd name="connsiteX2" fmla="*/ 14287 w 1501559"/>
                    <a:gd name="connsiteY2" fmla="*/ 1085418 h 1676095"/>
                    <a:gd name="connsiteX3" fmla="*/ 72999 w 1501559"/>
                    <a:gd name="connsiteY3" fmla="*/ 1184325 h 1676095"/>
                    <a:gd name="connsiteX4" fmla="*/ 107607 w 1501559"/>
                    <a:gd name="connsiteY4" fmla="*/ 1230337 h 1676095"/>
                    <a:gd name="connsiteX5" fmla="*/ 123126 w 1501559"/>
                    <a:gd name="connsiteY5" fmla="*/ 1297978 h 1676095"/>
                    <a:gd name="connsiteX6" fmla="*/ 336105 w 1501559"/>
                    <a:gd name="connsiteY6" fmla="*/ 1382064 h 1676095"/>
                    <a:gd name="connsiteX7" fmla="*/ 316077 w 1501559"/>
                    <a:gd name="connsiteY7" fmla="*/ 1455902 h 1676095"/>
                    <a:gd name="connsiteX8" fmla="*/ 575488 w 1501559"/>
                    <a:gd name="connsiteY8" fmla="*/ 1489443 h 1676095"/>
                    <a:gd name="connsiteX9" fmla="*/ 681773 w 1501559"/>
                    <a:gd name="connsiteY9" fmla="*/ 1446631 h 1676095"/>
                    <a:gd name="connsiteX10" fmla="*/ 779513 w 1501559"/>
                    <a:gd name="connsiteY10" fmla="*/ 1517230 h 1676095"/>
                    <a:gd name="connsiteX11" fmla="*/ 773810 w 1501559"/>
                    <a:gd name="connsiteY11" fmla="*/ 1661972 h 1676095"/>
                    <a:gd name="connsiteX12" fmla="*/ 807631 w 1501559"/>
                    <a:gd name="connsiteY12" fmla="*/ 1669745 h 1676095"/>
                    <a:gd name="connsiteX13" fmla="*/ 918057 w 1501559"/>
                    <a:gd name="connsiteY13" fmla="*/ 1595170 h 1676095"/>
                    <a:gd name="connsiteX14" fmla="*/ 1222095 w 1501559"/>
                    <a:gd name="connsiteY14" fmla="*/ 1570266 h 1676095"/>
                    <a:gd name="connsiteX15" fmla="*/ 1253731 w 1501559"/>
                    <a:gd name="connsiteY15" fmla="*/ 1535328 h 1676095"/>
                    <a:gd name="connsiteX16" fmla="*/ 1261312 w 1501559"/>
                    <a:gd name="connsiteY16" fmla="*/ 1529130 h 1676095"/>
                    <a:gd name="connsiteX17" fmla="*/ 1298994 w 1501559"/>
                    <a:gd name="connsiteY17" fmla="*/ 1493062 h 1676095"/>
                    <a:gd name="connsiteX18" fmla="*/ 1374190 w 1501559"/>
                    <a:gd name="connsiteY18" fmla="*/ 1364741 h 1676095"/>
                    <a:gd name="connsiteX19" fmla="*/ 1342149 w 1501559"/>
                    <a:gd name="connsiteY19" fmla="*/ 1277988 h 1676095"/>
                    <a:gd name="connsiteX20" fmla="*/ 1367955 w 1501559"/>
                    <a:gd name="connsiteY20" fmla="*/ 1176502 h 1676095"/>
                    <a:gd name="connsiteX21" fmla="*/ 1246428 w 1501559"/>
                    <a:gd name="connsiteY21" fmla="*/ 1032078 h 1676095"/>
                    <a:gd name="connsiteX22" fmla="*/ 1282928 w 1501559"/>
                    <a:gd name="connsiteY22" fmla="*/ 926261 h 1676095"/>
                    <a:gd name="connsiteX23" fmla="*/ 1312253 w 1501559"/>
                    <a:gd name="connsiteY23" fmla="*/ 841806 h 1676095"/>
                    <a:gd name="connsiteX24" fmla="*/ 1321930 w 1501559"/>
                    <a:gd name="connsiteY24" fmla="*/ 826401 h 1676095"/>
                    <a:gd name="connsiteX25" fmla="*/ 1324470 w 1501559"/>
                    <a:gd name="connsiteY25" fmla="*/ 779360 h 1676095"/>
                    <a:gd name="connsiteX26" fmla="*/ 1350860 w 1501559"/>
                    <a:gd name="connsiteY26" fmla="*/ 677862 h 1676095"/>
                    <a:gd name="connsiteX27" fmla="*/ 1311516 w 1501559"/>
                    <a:gd name="connsiteY27" fmla="*/ 455193 h 1676095"/>
                    <a:gd name="connsiteX28" fmla="*/ 1455699 w 1501559"/>
                    <a:gd name="connsiteY28" fmla="*/ 357276 h 1676095"/>
                    <a:gd name="connsiteX29" fmla="*/ 1415160 w 1501559"/>
                    <a:gd name="connsiteY29" fmla="*/ 297446 h 1676095"/>
                    <a:gd name="connsiteX30" fmla="*/ 1495209 w 1501559"/>
                    <a:gd name="connsiteY30" fmla="*/ 269722 h 1676095"/>
                    <a:gd name="connsiteX31" fmla="*/ 1405166 w 1501559"/>
                    <a:gd name="connsiteY31" fmla="*/ 171691 h 1676095"/>
                    <a:gd name="connsiteX32" fmla="*/ 1437500 w 1501559"/>
                    <a:gd name="connsiteY32" fmla="*/ 6350 h 1676095"/>
                    <a:gd name="connsiteX33" fmla="*/ 1335366 w 1501559"/>
                    <a:gd name="connsiteY33" fmla="*/ 6350 h 1676095"/>
                    <a:gd name="connsiteX34" fmla="*/ 926528 w 1501559"/>
                    <a:gd name="connsiteY34" fmla="*/ 84594 h 1676095"/>
                    <a:gd name="connsiteX35" fmla="*/ 914019 w 1501559"/>
                    <a:gd name="connsiteY35" fmla="*/ 154533 h 1676095"/>
                    <a:gd name="connsiteX36" fmla="*/ 911085 w 1501559"/>
                    <a:gd name="connsiteY36" fmla="*/ 165277 h 1676095"/>
                    <a:gd name="connsiteX37" fmla="*/ 825449 w 1501559"/>
                    <a:gd name="connsiteY37" fmla="*/ 259918 h 1676095"/>
                    <a:gd name="connsiteX38" fmla="*/ 655764 w 1501559"/>
                    <a:gd name="connsiteY38" fmla="*/ 213868 h 1676095"/>
                    <a:gd name="connsiteX39" fmla="*/ 377469 w 1501559"/>
                    <a:gd name="connsiteY39" fmla="*/ 245275 h 1676095"/>
                    <a:gd name="connsiteX40" fmla="*/ 225005 w 1501559"/>
                    <a:gd name="connsiteY40" fmla="*/ 226745 h 1676095"/>
                    <a:gd name="connsiteX41" fmla="*/ 180479 w 1501559"/>
                    <a:gd name="connsiteY41" fmla="*/ 308394 h 1676095"/>
                    <a:gd name="connsiteX42" fmla="*/ 71920 w 1501559"/>
                    <a:gd name="connsiteY42" fmla="*/ 450748 h 1676095"/>
                    <a:gd name="connsiteX43" fmla="*/ 53568 w 1501559"/>
                    <a:gd name="connsiteY43" fmla="*/ 498919 h 1676095"/>
                    <a:gd name="connsiteX44" fmla="*/ 9334 w 1501559"/>
                    <a:gd name="connsiteY44" fmla="*/ 533069 h 1676095"/>
                    <a:gd name="connsiteX45" fmla="*/ 17881 w 1501559"/>
                    <a:gd name="connsiteY45" fmla="*/ 879182 h 16760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Lst>
                  <a:rect l="l" t="t" r="r" b="b"/>
                  <a:pathLst>
                    <a:path w="1501559" h="1676095">
                      <a:moveTo>
                        <a:pt x="17881" y="879182"/>
                      </a:moveTo>
                      <a:lnTo>
                        <a:pt x="6350" y="909828"/>
                      </a:lnTo>
                      <a:cubicBezTo>
                        <a:pt x="32219" y="951725"/>
                        <a:pt x="29247" y="1037653"/>
                        <a:pt x="14287" y="1085418"/>
                      </a:cubicBezTo>
                      <a:cubicBezTo>
                        <a:pt x="95757" y="1132560"/>
                        <a:pt x="22072" y="1109510"/>
                        <a:pt x="72999" y="1184325"/>
                      </a:cubicBezTo>
                      <a:cubicBezTo>
                        <a:pt x="104419" y="1230477"/>
                        <a:pt x="84734" y="1166164"/>
                        <a:pt x="107607" y="1230337"/>
                      </a:cubicBezTo>
                      <a:cubicBezTo>
                        <a:pt x="120916" y="1267713"/>
                        <a:pt x="91109" y="1241234"/>
                        <a:pt x="123126" y="1297978"/>
                      </a:cubicBezTo>
                      <a:cubicBezTo>
                        <a:pt x="184099" y="1347000"/>
                        <a:pt x="317969" y="1245336"/>
                        <a:pt x="336105" y="1382064"/>
                      </a:cubicBezTo>
                      <a:cubicBezTo>
                        <a:pt x="346037" y="1456816"/>
                        <a:pt x="333844" y="1417459"/>
                        <a:pt x="316077" y="1455902"/>
                      </a:cubicBezTo>
                      <a:cubicBezTo>
                        <a:pt x="381113" y="1501559"/>
                        <a:pt x="477608" y="1514843"/>
                        <a:pt x="575488" y="1489443"/>
                      </a:cubicBezTo>
                      <a:cubicBezTo>
                        <a:pt x="648982" y="1470393"/>
                        <a:pt x="632447" y="1442872"/>
                        <a:pt x="681773" y="1446631"/>
                      </a:cubicBezTo>
                      <a:cubicBezTo>
                        <a:pt x="726135" y="1450022"/>
                        <a:pt x="691426" y="1444409"/>
                        <a:pt x="779513" y="1517230"/>
                      </a:cubicBezTo>
                      <a:cubicBezTo>
                        <a:pt x="675360" y="1614373"/>
                        <a:pt x="799515" y="1552968"/>
                        <a:pt x="773810" y="1661972"/>
                      </a:cubicBezTo>
                      <a:lnTo>
                        <a:pt x="807631" y="1669745"/>
                      </a:lnTo>
                      <a:cubicBezTo>
                        <a:pt x="874662" y="1636115"/>
                        <a:pt x="830478" y="1682407"/>
                        <a:pt x="918057" y="1595170"/>
                      </a:cubicBezTo>
                      <a:cubicBezTo>
                        <a:pt x="993013" y="1601508"/>
                        <a:pt x="1109129" y="1720710"/>
                        <a:pt x="1222095" y="1570266"/>
                      </a:cubicBezTo>
                      <a:cubicBezTo>
                        <a:pt x="1239316" y="1547355"/>
                        <a:pt x="1235062" y="1552295"/>
                        <a:pt x="1253731" y="1535328"/>
                      </a:cubicBezTo>
                      <a:cubicBezTo>
                        <a:pt x="1255826" y="1533436"/>
                        <a:pt x="1259141" y="1531048"/>
                        <a:pt x="1261312" y="1529130"/>
                      </a:cubicBezTo>
                      <a:lnTo>
                        <a:pt x="1298994" y="1493062"/>
                      </a:lnTo>
                      <a:cubicBezTo>
                        <a:pt x="1314589" y="1416507"/>
                        <a:pt x="1314386" y="1402016"/>
                        <a:pt x="1374190" y="1364741"/>
                      </a:cubicBezTo>
                      <a:cubicBezTo>
                        <a:pt x="1347990" y="1318056"/>
                        <a:pt x="1328687" y="1348930"/>
                        <a:pt x="1342149" y="1277988"/>
                      </a:cubicBezTo>
                      <a:cubicBezTo>
                        <a:pt x="1355064" y="1209954"/>
                        <a:pt x="1380756" y="1233360"/>
                        <a:pt x="1367955" y="1176502"/>
                      </a:cubicBezTo>
                      <a:cubicBezTo>
                        <a:pt x="1360373" y="1142796"/>
                        <a:pt x="1271917" y="1068946"/>
                        <a:pt x="1246428" y="1032078"/>
                      </a:cubicBezTo>
                      <a:cubicBezTo>
                        <a:pt x="1253096" y="946454"/>
                        <a:pt x="1259687" y="999578"/>
                        <a:pt x="1282928" y="926261"/>
                      </a:cubicBezTo>
                      <a:lnTo>
                        <a:pt x="1312253" y="841806"/>
                      </a:lnTo>
                      <a:cubicBezTo>
                        <a:pt x="1314119" y="838314"/>
                        <a:pt x="1320596" y="829843"/>
                        <a:pt x="1321930" y="826401"/>
                      </a:cubicBezTo>
                      <a:cubicBezTo>
                        <a:pt x="1342453" y="773569"/>
                        <a:pt x="1324406" y="815009"/>
                        <a:pt x="1324470" y="779360"/>
                      </a:cubicBezTo>
                      <a:cubicBezTo>
                        <a:pt x="1324635" y="704888"/>
                        <a:pt x="1338884" y="740676"/>
                        <a:pt x="1350860" y="677862"/>
                      </a:cubicBezTo>
                      <a:cubicBezTo>
                        <a:pt x="1369669" y="579132"/>
                        <a:pt x="1271130" y="562825"/>
                        <a:pt x="1311516" y="455193"/>
                      </a:cubicBezTo>
                      <a:cubicBezTo>
                        <a:pt x="1352625" y="345655"/>
                        <a:pt x="1386878" y="427456"/>
                        <a:pt x="1455699" y="357276"/>
                      </a:cubicBezTo>
                      <a:lnTo>
                        <a:pt x="1415160" y="297446"/>
                      </a:lnTo>
                      <a:cubicBezTo>
                        <a:pt x="1446453" y="274967"/>
                        <a:pt x="1461299" y="291198"/>
                        <a:pt x="1495209" y="269722"/>
                      </a:cubicBezTo>
                      <a:cubicBezTo>
                        <a:pt x="1476438" y="207022"/>
                        <a:pt x="1443139" y="198996"/>
                        <a:pt x="1405166" y="171691"/>
                      </a:cubicBezTo>
                      <a:cubicBezTo>
                        <a:pt x="1409420" y="116573"/>
                        <a:pt x="1450288" y="55092"/>
                        <a:pt x="1437500" y="6350"/>
                      </a:cubicBezTo>
                      <a:lnTo>
                        <a:pt x="1335366" y="6350"/>
                      </a:lnTo>
                      <a:cubicBezTo>
                        <a:pt x="1185354" y="226517"/>
                        <a:pt x="976566" y="-60337"/>
                        <a:pt x="926528" y="84594"/>
                      </a:cubicBezTo>
                      <a:lnTo>
                        <a:pt x="914019" y="154533"/>
                      </a:lnTo>
                      <a:cubicBezTo>
                        <a:pt x="913104" y="158140"/>
                        <a:pt x="912203" y="161848"/>
                        <a:pt x="911085" y="165277"/>
                      </a:cubicBezTo>
                      <a:cubicBezTo>
                        <a:pt x="900506" y="197281"/>
                        <a:pt x="856843" y="248500"/>
                        <a:pt x="825449" y="259918"/>
                      </a:cubicBezTo>
                      <a:cubicBezTo>
                        <a:pt x="724357" y="296633"/>
                        <a:pt x="793584" y="232714"/>
                        <a:pt x="655764" y="213868"/>
                      </a:cubicBezTo>
                      <a:cubicBezTo>
                        <a:pt x="380098" y="176174"/>
                        <a:pt x="504418" y="161480"/>
                        <a:pt x="377469" y="245275"/>
                      </a:cubicBezTo>
                      <a:cubicBezTo>
                        <a:pt x="297332" y="219049"/>
                        <a:pt x="332879" y="207327"/>
                        <a:pt x="225005" y="226745"/>
                      </a:cubicBezTo>
                      <a:cubicBezTo>
                        <a:pt x="199225" y="274142"/>
                        <a:pt x="219900" y="269328"/>
                        <a:pt x="180479" y="308394"/>
                      </a:cubicBezTo>
                      <a:cubicBezTo>
                        <a:pt x="117182" y="371132"/>
                        <a:pt x="101257" y="349580"/>
                        <a:pt x="71920" y="450748"/>
                      </a:cubicBezTo>
                      <a:cubicBezTo>
                        <a:pt x="63665" y="479209"/>
                        <a:pt x="69963" y="477596"/>
                        <a:pt x="53568" y="498919"/>
                      </a:cubicBezTo>
                      <a:lnTo>
                        <a:pt x="9334" y="533069"/>
                      </a:lnTo>
                      <a:cubicBezTo>
                        <a:pt x="33122" y="770051"/>
                        <a:pt x="92087" y="822832"/>
                        <a:pt x="17881" y="879182"/>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3" name="Freeform 3">
                  <a:extLst>
                    <a:ext uri="{FF2B5EF4-FFF2-40B4-BE49-F238E27FC236}">
                      <a16:creationId xmlns:a16="http://schemas.microsoft.com/office/drawing/2014/main" id="{8FF32ACE-4B10-46F7-8056-9048A8BA9DA0}"/>
                    </a:ext>
                  </a:extLst>
                </p:cNvPr>
                <p:cNvSpPr/>
                <p:nvPr/>
              </p:nvSpPr>
              <p:spPr>
                <a:xfrm>
                  <a:off x="7242143" y="1463317"/>
                  <a:ext cx="896659" cy="826739"/>
                </a:xfrm>
                <a:custGeom>
                  <a:avLst/>
                  <a:gdLst>
                    <a:gd name="connsiteX0" fmla="*/ 403664 w 1716595"/>
                    <a:gd name="connsiteY0" fmla="*/ 124561 h 1582737"/>
                    <a:gd name="connsiteX1" fmla="*/ 213952 w 1716595"/>
                    <a:gd name="connsiteY1" fmla="*/ 197396 h 1582737"/>
                    <a:gd name="connsiteX2" fmla="*/ 118752 w 1716595"/>
                    <a:gd name="connsiteY2" fmla="*/ 254101 h 1582737"/>
                    <a:gd name="connsiteX3" fmla="*/ 97657 w 1716595"/>
                    <a:gd name="connsiteY3" fmla="*/ 274129 h 1582737"/>
                    <a:gd name="connsiteX4" fmla="*/ 37700 w 1716595"/>
                    <a:gd name="connsiteY4" fmla="*/ 306590 h 1582737"/>
                    <a:gd name="connsiteX5" fmla="*/ 9761 w 1716595"/>
                    <a:gd name="connsiteY5" fmla="*/ 409079 h 1582737"/>
                    <a:gd name="connsiteX6" fmla="*/ 182188 w 1716595"/>
                    <a:gd name="connsiteY6" fmla="*/ 556717 h 1582737"/>
                    <a:gd name="connsiteX7" fmla="*/ 268028 w 1716595"/>
                    <a:gd name="connsiteY7" fmla="*/ 679869 h 1582737"/>
                    <a:gd name="connsiteX8" fmla="*/ 338652 w 1716595"/>
                    <a:gd name="connsiteY8" fmla="*/ 805700 h 1582737"/>
                    <a:gd name="connsiteX9" fmla="*/ 306166 w 1716595"/>
                    <a:gd name="connsiteY9" fmla="*/ 821118 h 1582737"/>
                    <a:gd name="connsiteX10" fmla="*/ 295740 w 1716595"/>
                    <a:gd name="connsiteY10" fmla="*/ 824687 h 1582737"/>
                    <a:gd name="connsiteX11" fmla="*/ 259544 w 1716595"/>
                    <a:gd name="connsiteY11" fmla="*/ 833424 h 1582737"/>
                    <a:gd name="connsiteX12" fmla="*/ 274162 w 1716595"/>
                    <a:gd name="connsiteY12" fmla="*/ 914349 h 1582737"/>
                    <a:gd name="connsiteX13" fmla="*/ 244457 w 1716595"/>
                    <a:gd name="connsiteY13" fmla="*/ 989609 h 1582737"/>
                    <a:gd name="connsiteX14" fmla="*/ 95981 w 1716595"/>
                    <a:gd name="connsiteY14" fmla="*/ 1101369 h 1582737"/>
                    <a:gd name="connsiteX15" fmla="*/ 165526 w 1716595"/>
                    <a:gd name="connsiteY15" fmla="*/ 1113917 h 1582737"/>
                    <a:gd name="connsiteX16" fmla="*/ 217787 w 1716595"/>
                    <a:gd name="connsiteY16" fmla="*/ 1159230 h 1582737"/>
                    <a:gd name="connsiteX17" fmla="*/ 494786 w 1716595"/>
                    <a:gd name="connsiteY17" fmla="*/ 1268488 h 1582737"/>
                    <a:gd name="connsiteX18" fmla="*/ 627247 w 1716595"/>
                    <a:gd name="connsiteY18" fmla="*/ 1220165 h 1582737"/>
                    <a:gd name="connsiteX19" fmla="*/ 652102 w 1716595"/>
                    <a:gd name="connsiteY19" fmla="*/ 1266215 h 1582737"/>
                    <a:gd name="connsiteX20" fmla="*/ 813175 w 1716595"/>
                    <a:gd name="connsiteY20" fmla="*/ 1522755 h 1582737"/>
                    <a:gd name="connsiteX21" fmla="*/ 835159 w 1716595"/>
                    <a:gd name="connsiteY21" fmla="*/ 1576387 h 1582737"/>
                    <a:gd name="connsiteX22" fmla="*/ 921875 w 1716595"/>
                    <a:gd name="connsiteY22" fmla="*/ 1512811 h 1582737"/>
                    <a:gd name="connsiteX23" fmla="*/ 1038384 w 1716595"/>
                    <a:gd name="connsiteY23" fmla="*/ 1498765 h 1582737"/>
                    <a:gd name="connsiteX24" fmla="*/ 1042360 w 1716595"/>
                    <a:gd name="connsiteY24" fmla="*/ 1417497 h 1582737"/>
                    <a:gd name="connsiteX25" fmla="*/ 1029241 w 1716595"/>
                    <a:gd name="connsiteY25" fmla="*/ 1361300 h 1582737"/>
                    <a:gd name="connsiteX26" fmla="*/ 1181679 w 1716595"/>
                    <a:gd name="connsiteY26" fmla="*/ 1372031 h 1582737"/>
                    <a:gd name="connsiteX27" fmla="*/ 1186606 w 1716595"/>
                    <a:gd name="connsiteY27" fmla="*/ 1363306 h 1582737"/>
                    <a:gd name="connsiteX28" fmla="*/ 1269486 w 1716595"/>
                    <a:gd name="connsiteY28" fmla="*/ 1328026 h 1582737"/>
                    <a:gd name="connsiteX29" fmla="*/ 1278808 w 1716595"/>
                    <a:gd name="connsiteY29" fmla="*/ 1333385 h 1582737"/>
                    <a:gd name="connsiteX30" fmla="*/ 1354233 w 1716595"/>
                    <a:gd name="connsiteY30" fmla="*/ 1255661 h 1582737"/>
                    <a:gd name="connsiteX31" fmla="*/ 1498442 w 1716595"/>
                    <a:gd name="connsiteY31" fmla="*/ 1082916 h 1582737"/>
                    <a:gd name="connsiteX32" fmla="*/ 1462082 w 1716595"/>
                    <a:gd name="connsiteY32" fmla="*/ 990193 h 1582737"/>
                    <a:gd name="connsiteX33" fmla="*/ 1607204 w 1716595"/>
                    <a:gd name="connsiteY33" fmla="*/ 986942 h 1582737"/>
                    <a:gd name="connsiteX34" fmla="*/ 1662399 w 1716595"/>
                    <a:gd name="connsiteY34" fmla="*/ 916584 h 1582737"/>
                    <a:gd name="connsiteX35" fmla="*/ 1668685 w 1716595"/>
                    <a:gd name="connsiteY35" fmla="*/ 654215 h 1582737"/>
                    <a:gd name="connsiteX36" fmla="*/ 1658170 w 1716595"/>
                    <a:gd name="connsiteY36" fmla="*/ 535927 h 1582737"/>
                    <a:gd name="connsiteX37" fmla="*/ 1701921 w 1716595"/>
                    <a:gd name="connsiteY37" fmla="*/ 464591 h 1582737"/>
                    <a:gd name="connsiteX38" fmla="*/ 1699381 w 1716595"/>
                    <a:gd name="connsiteY38" fmla="*/ 435292 h 1582737"/>
                    <a:gd name="connsiteX39" fmla="*/ 1680192 w 1716595"/>
                    <a:gd name="connsiteY39" fmla="*/ 387705 h 1582737"/>
                    <a:gd name="connsiteX40" fmla="*/ 1589361 w 1716595"/>
                    <a:gd name="connsiteY40" fmla="*/ 301231 h 1582737"/>
                    <a:gd name="connsiteX41" fmla="*/ 1476319 w 1716595"/>
                    <a:gd name="connsiteY41" fmla="*/ 233540 h 1582737"/>
                    <a:gd name="connsiteX42" fmla="*/ 1426064 w 1716595"/>
                    <a:gd name="connsiteY42" fmla="*/ 104140 h 1582737"/>
                    <a:gd name="connsiteX43" fmla="*/ 1334168 w 1716595"/>
                    <a:gd name="connsiteY43" fmla="*/ 6350 h 1582737"/>
                    <a:gd name="connsiteX44" fmla="*/ 1194798 w 1716595"/>
                    <a:gd name="connsiteY44" fmla="*/ 72694 h 1582737"/>
                    <a:gd name="connsiteX45" fmla="*/ 1017989 w 1716595"/>
                    <a:gd name="connsiteY45" fmla="*/ 115201 h 1582737"/>
                    <a:gd name="connsiteX46" fmla="*/ 912553 w 1716595"/>
                    <a:gd name="connsiteY46" fmla="*/ 200622 h 1582737"/>
                    <a:gd name="connsiteX47" fmla="*/ 848570 w 1716595"/>
                    <a:gd name="connsiteY47" fmla="*/ 151155 h 1582737"/>
                    <a:gd name="connsiteX48" fmla="*/ 743236 w 1716595"/>
                    <a:gd name="connsiteY48" fmla="*/ 148348 h 1582737"/>
                    <a:gd name="connsiteX49" fmla="*/ 403664 w 1716595"/>
                    <a:gd name="connsiteY49" fmla="*/ 124561 h 15827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716595" h="1582737">
                      <a:moveTo>
                        <a:pt x="403664" y="124561"/>
                      </a:moveTo>
                      <a:cubicBezTo>
                        <a:pt x="376486" y="211823"/>
                        <a:pt x="306775" y="89420"/>
                        <a:pt x="213952" y="197396"/>
                      </a:cubicBezTo>
                      <a:cubicBezTo>
                        <a:pt x="178607" y="238518"/>
                        <a:pt x="121660" y="251980"/>
                        <a:pt x="118752" y="254101"/>
                      </a:cubicBezTo>
                      <a:cubicBezTo>
                        <a:pt x="94711" y="271665"/>
                        <a:pt x="116212" y="259486"/>
                        <a:pt x="97657" y="274129"/>
                      </a:cubicBezTo>
                      <a:cubicBezTo>
                        <a:pt x="51251" y="310769"/>
                        <a:pt x="75394" y="275907"/>
                        <a:pt x="37700" y="306590"/>
                      </a:cubicBezTo>
                      <a:cubicBezTo>
                        <a:pt x="30652" y="389648"/>
                        <a:pt x="20683" y="359029"/>
                        <a:pt x="9761" y="409079"/>
                      </a:cubicBezTo>
                      <a:cubicBezTo>
                        <a:pt x="-13200" y="514400"/>
                        <a:pt x="79116" y="536079"/>
                        <a:pt x="182188" y="556717"/>
                      </a:cubicBezTo>
                      <a:cubicBezTo>
                        <a:pt x="193847" y="650976"/>
                        <a:pt x="183560" y="655548"/>
                        <a:pt x="268028" y="679869"/>
                      </a:cubicBezTo>
                      <a:cubicBezTo>
                        <a:pt x="341421" y="701014"/>
                        <a:pt x="339364" y="726808"/>
                        <a:pt x="338652" y="805700"/>
                      </a:cubicBezTo>
                      <a:lnTo>
                        <a:pt x="306166" y="821118"/>
                      </a:lnTo>
                      <a:cubicBezTo>
                        <a:pt x="303017" y="822325"/>
                        <a:pt x="298838" y="823633"/>
                        <a:pt x="295740" y="824687"/>
                      </a:cubicBezTo>
                      <a:cubicBezTo>
                        <a:pt x="275978" y="831431"/>
                        <a:pt x="291917" y="817575"/>
                        <a:pt x="259544" y="833424"/>
                      </a:cubicBezTo>
                      <a:cubicBezTo>
                        <a:pt x="256560" y="924953"/>
                        <a:pt x="279826" y="850404"/>
                        <a:pt x="274162" y="914349"/>
                      </a:cubicBezTo>
                      <a:cubicBezTo>
                        <a:pt x="270708" y="953376"/>
                        <a:pt x="259532" y="934783"/>
                        <a:pt x="244457" y="989609"/>
                      </a:cubicBezTo>
                      <a:cubicBezTo>
                        <a:pt x="111779" y="987869"/>
                        <a:pt x="45866" y="933259"/>
                        <a:pt x="95981" y="1101369"/>
                      </a:cubicBezTo>
                      <a:cubicBezTo>
                        <a:pt x="103817" y="1103985"/>
                        <a:pt x="144800" y="1105814"/>
                        <a:pt x="165526" y="1113917"/>
                      </a:cubicBezTo>
                      <a:cubicBezTo>
                        <a:pt x="229585" y="1138948"/>
                        <a:pt x="171559" y="1117739"/>
                        <a:pt x="217787" y="1159230"/>
                      </a:cubicBezTo>
                      <a:cubicBezTo>
                        <a:pt x="310573" y="1242542"/>
                        <a:pt x="378708" y="1258836"/>
                        <a:pt x="494786" y="1268488"/>
                      </a:cubicBezTo>
                      <a:cubicBezTo>
                        <a:pt x="561372" y="1274038"/>
                        <a:pt x="580257" y="1240205"/>
                        <a:pt x="627247" y="1220165"/>
                      </a:cubicBezTo>
                      <a:lnTo>
                        <a:pt x="652102" y="1266215"/>
                      </a:lnTo>
                      <a:cubicBezTo>
                        <a:pt x="766452" y="1524495"/>
                        <a:pt x="774555" y="1436890"/>
                        <a:pt x="813175" y="1522755"/>
                      </a:cubicBezTo>
                      <a:cubicBezTo>
                        <a:pt x="822497" y="1543469"/>
                        <a:pt x="816808" y="1549082"/>
                        <a:pt x="835159" y="1576387"/>
                      </a:cubicBezTo>
                      <a:cubicBezTo>
                        <a:pt x="893744" y="1554149"/>
                        <a:pt x="869525" y="1527136"/>
                        <a:pt x="921875" y="1512811"/>
                      </a:cubicBezTo>
                      <a:cubicBezTo>
                        <a:pt x="990988" y="1493875"/>
                        <a:pt x="945674" y="1543456"/>
                        <a:pt x="1038384" y="1498765"/>
                      </a:cubicBezTo>
                      <a:lnTo>
                        <a:pt x="1042360" y="1417497"/>
                      </a:lnTo>
                      <a:cubicBezTo>
                        <a:pt x="1026967" y="1386497"/>
                        <a:pt x="1031120" y="1405420"/>
                        <a:pt x="1029241" y="1361300"/>
                      </a:cubicBezTo>
                      <a:cubicBezTo>
                        <a:pt x="1078707" y="1362087"/>
                        <a:pt x="1152723" y="1356029"/>
                        <a:pt x="1181679" y="1372031"/>
                      </a:cubicBezTo>
                      <a:cubicBezTo>
                        <a:pt x="1183647" y="1369326"/>
                        <a:pt x="1185819" y="1361236"/>
                        <a:pt x="1186606" y="1363306"/>
                      </a:cubicBezTo>
                      <a:cubicBezTo>
                        <a:pt x="1200424" y="1399616"/>
                        <a:pt x="1175532" y="1282535"/>
                        <a:pt x="1269486" y="1328026"/>
                      </a:cubicBezTo>
                      <a:cubicBezTo>
                        <a:pt x="1271468" y="1328978"/>
                        <a:pt x="1275430" y="1332179"/>
                        <a:pt x="1278808" y="1333385"/>
                      </a:cubicBezTo>
                      <a:cubicBezTo>
                        <a:pt x="1284689" y="1265034"/>
                        <a:pt x="1285971" y="1263332"/>
                        <a:pt x="1354233" y="1255661"/>
                      </a:cubicBezTo>
                      <a:cubicBezTo>
                        <a:pt x="1357993" y="1150696"/>
                        <a:pt x="1427932" y="1114691"/>
                        <a:pt x="1498442" y="1082916"/>
                      </a:cubicBezTo>
                      <a:cubicBezTo>
                        <a:pt x="1492689" y="991285"/>
                        <a:pt x="1461079" y="1083297"/>
                        <a:pt x="1462082" y="990193"/>
                      </a:cubicBezTo>
                      <a:lnTo>
                        <a:pt x="1607204" y="986942"/>
                      </a:lnTo>
                      <a:cubicBezTo>
                        <a:pt x="1625861" y="957186"/>
                        <a:pt x="1635246" y="945324"/>
                        <a:pt x="1662399" y="916584"/>
                      </a:cubicBezTo>
                      <a:cubicBezTo>
                        <a:pt x="1537203" y="782180"/>
                        <a:pt x="1656912" y="682104"/>
                        <a:pt x="1668685" y="654215"/>
                      </a:cubicBezTo>
                      <a:cubicBezTo>
                        <a:pt x="1689933" y="603859"/>
                        <a:pt x="1668647" y="590308"/>
                        <a:pt x="1658170" y="535927"/>
                      </a:cubicBezTo>
                      <a:cubicBezTo>
                        <a:pt x="1735221" y="513346"/>
                        <a:pt x="1705401" y="495465"/>
                        <a:pt x="1701921" y="464591"/>
                      </a:cubicBezTo>
                      <a:cubicBezTo>
                        <a:pt x="1700702" y="453847"/>
                        <a:pt x="1704093" y="458647"/>
                        <a:pt x="1699381" y="435292"/>
                      </a:cubicBezTo>
                      <a:cubicBezTo>
                        <a:pt x="1694200" y="409676"/>
                        <a:pt x="1694073" y="414083"/>
                        <a:pt x="1680192" y="387705"/>
                      </a:cubicBezTo>
                      <a:cubicBezTo>
                        <a:pt x="1651566" y="362839"/>
                        <a:pt x="1620883" y="321716"/>
                        <a:pt x="1589361" y="301231"/>
                      </a:cubicBezTo>
                      <a:cubicBezTo>
                        <a:pt x="1534078" y="265303"/>
                        <a:pt x="1518343" y="294551"/>
                        <a:pt x="1476319" y="233540"/>
                      </a:cubicBezTo>
                      <a:cubicBezTo>
                        <a:pt x="1438536" y="178676"/>
                        <a:pt x="1463758" y="151638"/>
                        <a:pt x="1426064" y="104140"/>
                      </a:cubicBezTo>
                      <a:lnTo>
                        <a:pt x="1334168" y="6350"/>
                      </a:lnTo>
                      <a:cubicBezTo>
                        <a:pt x="1270706" y="17741"/>
                        <a:pt x="1247655" y="53098"/>
                        <a:pt x="1194798" y="72694"/>
                      </a:cubicBezTo>
                      <a:cubicBezTo>
                        <a:pt x="1133634" y="95364"/>
                        <a:pt x="1072522" y="83400"/>
                        <a:pt x="1017989" y="115201"/>
                      </a:cubicBezTo>
                      <a:cubicBezTo>
                        <a:pt x="959657" y="149225"/>
                        <a:pt x="960394" y="219748"/>
                        <a:pt x="912553" y="200622"/>
                      </a:cubicBezTo>
                      <a:cubicBezTo>
                        <a:pt x="850869" y="175933"/>
                        <a:pt x="935337" y="175984"/>
                        <a:pt x="848570" y="151155"/>
                      </a:cubicBezTo>
                      <a:cubicBezTo>
                        <a:pt x="816211" y="141897"/>
                        <a:pt x="778441" y="149682"/>
                        <a:pt x="743236" y="148348"/>
                      </a:cubicBezTo>
                      <a:cubicBezTo>
                        <a:pt x="569437" y="-82016"/>
                        <a:pt x="515563" y="111493"/>
                        <a:pt x="403664" y="124561"/>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4" name="Freeform 3">
                  <a:extLst>
                    <a:ext uri="{FF2B5EF4-FFF2-40B4-BE49-F238E27FC236}">
                      <a16:creationId xmlns:a16="http://schemas.microsoft.com/office/drawing/2014/main" id="{0AB7063D-9E1B-4675-8D51-E6C848373852}"/>
                    </a:ext>
                  </a:extLst>
                </p:cNvPr>
                <p:cNvSpPr/>
                <p:nvPr/>
              </p:nvSpPr>
              <p:spPr>
                <a:xfrm>
                  <a:off x="6731292" y="2035297"/>
                  <a:ext cx="1128926" cy="732436"/>
                </a:xfrm>
                <a:custGeom>
                  <a:avLst/>
                  <a:gdLst>
                    <a:gd name="connsiteX0" fmla="*/ 486544 w 2161255"/>
                    <a:gd name="connsiteY0" fmla="*/ 267386 h 1402200"/>
                    <a:gd name="connsiteX1" fmla="*/ 469780 w 2161255"/>
                    <a:gd name="connsiteY1" fmla="*/ 308851 h 1402200"/>
                    <a:gd name="connsiteX2" fmla="*/ 458554 w 2161255"/>
                    <a:gd name="connsiteY2" fmla="*/ 339598 h 1402200"/>
                    <a:gd name="connsiteX3" fmla="*/ 454769 w 2161255"/>
                    <a:gd name="connsiteY3" fmla="*/ 349593 h 1402200"/>
                    <a:gd name="connsiteX4" fmla="*/ 318358 w 2161255"/>
                    <a:gd name="connsiteY4" fmla="*/ 391198 h 1402200"/>
                    <a:gd name="connsiteX5" fmla="*/ 422168 w 2161255"/>
                    <a:gd name="connsiteY5" fmla="*/ 434327 h 1402200"/>
                    <a:gd name="connsiteX6" fmla="*/ 285465 w 2161255"/>
                    <a:gd name="connsiteY6" fmla="*/ 512317 h 1402200"/>
                    <a:gd name="connsiteX7" fmla="*/ 296667 w 2161255"/>
                    <a:gd name="connsiteY7" fmla="*/ 777989 h 1402200"/>
                    <a:gd name="connsiteX8" fmla="*/ 159291 w 2161255"/>
                    <a:gd name="connsiteY8" fmla="*/ 884428 h 1402200"/>
                    <a:gd name="connsiteX9" fmla="*/ 115399 w 2161255"/>
                    <a:gd name="connsiteY9" fmla="*/ 855192 h 1402200"/>
                    <a:gd name="connsiteX10" fmla="*/ 9393 w 2161255"/>
                    <a:gd name="connsiteY10" fmla="*/ 950633 h 1402200"/>
                    <a:gd name="connsiteX11" fmla="*/ 51899 w 2161255"/>
                    <a:gd name="connsiteY11" fmla="*/ 1138212 h 1402200"/>
                    <a:gd name="connsiteX12" fmla="*/ 31401 w 2161255"/>
                    <a:gd name="connsiteY12" fmla="*/ 1317281 h 1402200"/>
                    <a:gd name="connsiteX13" fmla="*/ 189047 w 2161255"/>
                    <a:gd name="connsiteY13" fmla="*/ 1377493 h 1402200"/>
                    <a:gd name="connsiteX14" fmla="*/ 330017 w 2161255"/>
                    <a:gd name="connsiteY14" fmla="*/ 1309674 h 1402200"/>
                    <a:gd name="connsiteX15" fmla="*/ 341155 w 2161255"/>
                    <a:gd name="connsiteY15" fmla="*/ 1347698 h 1402200"/>
                    <a:gd name="connsiteX16" fmla="*/ 344520 w 2161255"/>
                    <a:gd name="connsiteY16" fmla="*/ 1358976 h 1402200"/>
                    <a:gd name="connsiteX17" fmla="*/ 357728 w 2161255"/>
                    <a:gd name="connsiteY17" fmla="*/ 1394764 h 1402200"/>
                    <a:gd name="connsiteX18" fmla="*/ 536506 w 2161255"/>
                    <a:gd name="connsiteY18" fmla="*/ 1348079 h 1402200"/>
                    <a:gd name="connsiteX19" fmla="*/ 654515 w 2161255"/>
                    <a:gd name="connsiteY19" fmla="*/ 1341132 h 1402200"/>
                    <a:gd name="connsiteX20" fmla="*/ 715132 w 2161255"/>
                    <a:gd name="connsiteY20" fmla="*/ 1328305 h 1402200"/>
                    <a:gd name="connsiteX21" fmla="*/ 782492 w 2161255"/>
                    <a:gd name="connsiteY21" fmla="*/ 1319072 h 1402200"/>
                    <a:gd name="connsiteX22" fmla="*/ 897008 w 2161255"/>
                    <a:gd name="connsiteY22" fmla="*/ 1287678 h 1402200"/>
                    <a:gd name="connsiteX23" fmla="*/ 1045230 w 2161255"/>
                    <a:gd name="connsiteY23" fmla="*/ 1324762 h 1402200"/>
                    <a:gd name="connsiteX24" fmla="*/ 1059047 w 2161255"/>
                    <a:gd name="connsiteY24" fmla="*/ 1082941 h 1402200"/>
                    <a:gd name="connsiteX25" fmla="*/ 1035172 w 2161255"/>
                    <a:gd name="connsiteY25" fmla="*/ 1074242 h 1402200"/>
                    <a:gd name="connsiteX26" fmla="*/ 1006876 w 2161255"/>
                    <a:gd name="connsiteY26" fmla="*/ 1055204 h 1402200"/>
                    <a:gd name="connsiteX27" fmla="*/ 1030651 w 2161255"/>
                    <a:gd name="connsiteY27" fmla="*/ 964120 h 1402200"/>
                    <a:gd name="connsiteX28" fmla="*/ 1017227 w 2161255"/>
                    <a:gd name="connsiteY28" fmla="*/ 853414 h 1402200"/>
                    <a:gd name="connsiteX29" fmla="*/ 1192956 w 2161255"/>
                    <a:gd name="connsiteY29" fmla="*/ 823302 h 1402200"/>
                    <a:gd name="connsiteX30" fmla="*/ 1109581 w 2161255"/>
                    <a:gd name="connsiteY30" fmla="*/ 579285 h 1402200"/>
                    <a:gd name="connsiteX31" fmla="*/ 1168789 w 2161255"/>
                    <a:gd name="connsiteY31" fmla="*/ 560082 h 1402200"/>
                    <a:gd name="connsiteX32" fmla="*/ 1211524 w 2161255"/>
                    <a:gd name="connsiteY32" fmla="*/ 824128 h 1402200"/>
                    <a:gd name="connsiteX33" fmla="*/ 1466616 w 2161255"/>
                    <a:gd name="connsiteY33" fmla="*/ 841794 h 1402200"/>
                    <a:gd name="connsiteX34" fmla="*/ 1674782 w 2161255"/>
                    <a:gd name="connsiteY34" fmla="*/ 900099 h 1402200"/>
                    <a:gd name="connsiteX35" fmla="*/ 1699026 w 2161255"/>
                    <a:gd name="connsiteY35" fmla="*/ 1058417 h 1402200"/>
                    <a:gd name="connsiteX36" fmla="*/ 1975708 w 2161255"/>
                    <a:gd name="connsiteY36" fmla="*/ 1036218 h 1402200"/>
                    <a:gd name="connsiteX37" fmla="*/ 2000410 w 2161255"/>
                    <a:gd name="connsiteY37" fmla="*/ 962888 h 1402200"/>
                    <a:gd name="connsiteX38" fmla="*/ 1968482 w 2161255"/>
                    <a:gd name="connsiteY38" fmla="*/ 877468 h 1402200"/>
                    <a:gd name="connsiteX39" fmla="*/ 2154905 w 2161255"/>
                    <a:gd name="connsiteY39" fmla="*/ 720483 h 1402200"/>
                    <a:gd name="connsiteX40" fmla="*/ 2134268 w 2161255"/>
                    <a:gd name="connsiteY40" fmla="*/ 667473 h 1402200"/>
                    <a:gd name="connsiteX41" fmla="*/ 2107089 w 2161255"/>
                    <a:gd name="connsiteY41" fmla="*/ 652983 h 1402200"/>
                    <a:gd name="connsiteX42" fmla="*/ 2077092 w 2161255"/>
                    <a:gd name="connsiteY42" fmla="*/ 637260 h 1402200"/>
                    <a:gd name="connsiteX43" fmla="*/ 2119066 w 2161255"/>
                    <a:gd name="connsiteY43" fmla="*/ 473037 h 1402200"/>
                    <a:gd name="connsiteX44" fmla="*/ 2032172 w 2161255"/>
                    <a:gd name="connsiteY44" fmla="*/ 364159 h 1402200"/>
                    <a:gd name="connsiteX45" fmla="*/ 2020349 w 2161255"/>
                    <a:gd name="connsiteY45" fmla="*/ 322478 h 1402200"/>
                    <a:gd name="connsiteX46" fmla="*/ 2016373 w 2161255"/>
                    <a:gd name="connsiteY46" fmla="*/ 403745 h 1402200"/>
                    <a:gd name="connsiteX47" fmla="*/ 1899864 w 2161255"/>
                    <a:gd name="connsiteY47" fmla="*/ 417791 h 1402200"/>
                    <a:gd name="connsiteX48" fmla="*/ 1813149 w 2161255"/>
                    <a:gd name="connsiteY48" fmla="*/ 481368 h 1402200"/>
                    <a:gd name="connsiteX49" fmla="*/ 1791165 w 2161255"/>
                    <a:gd name="connsiteY49" fmla="*/ 427735 h 1402200"/>
                    <a:gd name="connsiteX50" fmla="*/ 1630091 w 2161255"/>
                    <a:gd name="connsiteY50" fmla="*/ 171196 h 1402200"/>
                    <a:gd name="connsiteX51" fmla="*/ 1605236 w 2161255"/>
                    <a:gd name="connsiteY51" fmla="*/ 125145 h 1402200"/>
                    <a:gd name="connsiteX52" fmla="*/ 1472775 w 2161255"/>
                    <a:gd name="connsiteY52" fmla="*/ 173469 h 1402200"/>
                    <a:gd name="connsiteX53" fmla="*/ 1195776 w 2161255"/>
                    <a:gd name="connsiteY53" fmla="*/ 64211 h 1402200"/>
                    <a:gd name="connsiteX54" fmla="*/ 1143515 w 2161255"/>
                    <a:gd name="connsiteY54" fmla="*/ 18897 h 1402200"/>
                    <a:gd name="connsiteX55" fmla="*/ 1073970 w 2161255"/>
                    <a:gd name="connsiteY55" fmla="*/ 6350 h 1402200"/>
                    <a:gd name="connsiteX56" fmla="*/ 867138 w 2161255"/>
                    <a:gd name="connsiteY56" fmla="*/ 69634 h 1402200"/>
                    <a:gd name="connsiteX57" fmla="*/ 797123 w 2161255"/>
                    <a:gd name="connsiteY57" fmla="*/ 97370 h 1402200"/>
                    <a:gd name="connsiteX58" fmla="*/ 717875 w 2161255"/>
                    <a:gd name="connsiteY58" fmla="*/ 223735 h 1402200"/>
                    <a:gd name="connsiteX59" fmla="*/ 716948 w 2161255"/>
                    <a:gd name="connsiteY59" fmla="*/ 362153 h 1402200"/>
                    <a:gd name="connsiteX60" fmla="*/ 843338 w 2161255"/>
                    <a:gd name="connsiteY60" fmla="*/ 526554 h 1402200"/>
                    <a:gd name="connsiteX61" fmla="*/ 785070 w 2161255"/>
                    <a:gd name="connsiteY61" fmla="*/ 502246 h 1402200"/>
                    <a:gd name="connsiteX62" fmla="*/ 666148 w 2161255"/>
                    <a:gd name="connsiteY62" fmla="*/ 385914 h 1402200"/>
                    <a:gd name="connsiteX63" fmla="*/ 486544 w 2161255"/>
                    <a:gd name="connsiteY63" fmla="*/ 267386 h 1402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Lst>
                  <a:rect l="l" t="t" r="r" b="b"/>
                  <a:pathLst>
                    <a:path w="2161255" h="1402200">
                      <a:moveTo>
                        <a:pt x="486544" y="267386"/>
                      </a:moveTo>
                      <a:cubicBezTo>
                        <a:pt x="475064" y="286892"/>
                        <a:pt x="479076" y="284264"/>
                        <a:pt x="469780" y="308851"/>
                      </a:cubicBezTo>
                      <a:lnTo>
                        <a:pt x="458554" y="339598"/>
                      </a:lnTo>
                      <a:cubicBezTo>
                        <a:pt x="457957" y="337667"/>
                        <a:pt x="456521" y="346494"/>
                        <a:pt x="454769" y="349593"/>
                      </a:cubicBezTo>
                      <a:cubicBezTo>
                        <a:pt x="405327" y="347598"/>
                        <a:pt x="323629" y="271030"/>
                        <a:pt x="318358" y="391198"/>
                      </a:cubicBezTo>
                      <a:cubicBezTo>
                        <a:pt x="384157" y="416090"/>
                        <a:pt x="361450" y="387121"/>
                        <a:pt x="422168" y="434327"/>
                      </a:cubicBezTo>
                      <a:cubicBezTo>
                        <a:pt x="407372" y="515251"/>
                        <a:pt x="342285" y="504672"/>
                        <a:pt x="285465" y="512317"/>
                      </a:cubicBezTo>
                      <a:cubicBezTo>
                        <a:pt x="237383" y="669759"/>
                        <a:pt x="303982" y="752399"/>
                        <a:pt x="296667" y="777989"/>
                      </a:cubicBezTo>
                      <a:cubicBezTo>
                        <a:pt x="232760" y="860907"/>
                        <a:pt x="203563" y="812571"/>
                        <a:pt x="159291" y="884428"/>
                      </a:cubicBezTo>
                      <a:cubicBezTo>
                        <a:pt x="128709" y="842276"/>
                        <a:pt x="157398" y="853414"/>
                        <a:pt x="115399" y="855192"/>
                      </a:cubicBezTo>
                      <a:cubicBezTo>
                        <a:pt x="113800" y="886929"/>
                        <a:pt x="154960" y="932294"/>
                        <a:pt x="9393" y="950633"/>
                      </a:cubicBezTo>
                      <a:cubicBezTo>
                        <a:pt x="13050" y="957338"/>
                        <a:pt x="53017" y="1121473"/>
                        <a:pt x="51899" y="1138212"/>
                      </a:cubicBezTo>
                      <a:cubicBezTo>
                        <a:pt x="46807" y="1215047"/>
                        <a:pt x="-33875" y="1223886"/>
                        <a:pt x="31401" y="1317281"/>
                      </a:cubicBezTo>
                      <a:cubicBezTo>
                        <a:pt x="138031" y="1336357"/>
                        <a:pt x="117609" y="1378673"/>
                        <a:pt x="189047" y="1377493"/>
                      </a:cubicBezTo>
                      <a:cubicBezTo>
                        <a:pt x="309976" y="1375498"/>
                        <a:pt x="255544" y="1326438"/>
                        <a:pt x="330017" y="1309674"/>
                      </a:cubicBezTo>
                      <a:cubicBezTo>
                        <a:pt x="353639" y="1348384"/>
                        <a:pt x="332633" y="1320596"/>
                        <a:pt x="341155" y="1347698"/>
                      </a:cubicBezTo>
                      <a:cubicBezTo>
                        <a:pt x="342260" y="1351254"/>
                        <a:pt x="343327" y="1355318"/>
                        <a:pt x="344520" y="1358976"/>
                      </a:cubicBezTo>
                      <a:lnTo>
                        <a:pt x="357728" y="1394764"/>
                      </a:lnTo>
                      <a:cubicBezTo>
                        <a:pt x="469412" y="1395209"/>
                        <a:pt x="470593" y="1406334"/>
                        <a:pt x="536506" y="1348079"/>
                      </a:cubicBezTo>
                      <a:cubicBezTo>
                        <a:pt x="665512" y="1305420"/>
                        <a:pt x="608020" y="1333754"/>
                        <a:pt x="654515" y="1341132"/>
                      </a:cubicBezTo>
                      <a:cubicBezTo>
                        <a:pt x="724898" y="1352334"/>
                        <a:pt x="688449" y="1336764"/>
                        <a:pt x="715132" y="1328305"/>
                      </a:cubicBezTo>
                      <a:cubicBezTo>
                        <a:pt x="774060" y="1309573"/>
                        <a:pt x="746259" y="1328204"/>
                        <a:pt x="782492" y="1319072"/>
                      </a:cubicBezTo>
                      <a:cubicBezTo>
                        <a:pt x="814255" y="1311059"/>
                        <a:pt x="829279" y="1275765"/>
                        <a:pt x="897008" y="1287678"/>
                      </a:cubicBezTo>
                      <a:cubicBezTo>
                        <a:pt x="925202" y="1292644"/>
                        <a:pt x="960673" y="1313993"/>
                        <a:pt x="1045230" y="1324762"/>
                      </a:cubicBezTo>
                      <a:cubicBezTo>
                        <a:pt x="1105733" y="1284046"/>
                        <a:pt x="1065334" y="1152550"/>
                        <a:pt x="1059047" y="1082941"/>
                      </a:cubicBezTo>
                      <a:cubicBezTo>
                        <a:pt x="1057955" y="1082484"/>
                        <a:pt x="1038093" y="1075868"/>
                        <a:pt x="1035172" y="1074242"/>
                      </a:cubicBezTo>
                      <a:cubicBezTo>
                        <a:pt x="1013162" y="1062113"/>
                        <a:pt x="1023335" y="1068908"/>
                        <a:pt x="1006876" y="1055204"/>
                      </a:cubicBezTo>
                      <a:cubicBezTo>
                        <a:pt x="1011525" y="1002487"/>
                        <a:pt x="1032835" y="997826"/>
                        <a:pt x="1030651" y="964120"/>
                      </a:cubicBezTo>
                      <a:cubicBezTo>
                        <a:pt x="1028796" y="935825"/>
                        <a:pt x="1011752" y="923645"/>
                        <a:pt x="1017227" y="853414"/>
                      </a:cubicBezTo>
                      <a:cubicBezTo>
                        <a:pt x="1098036" y="897813"/>
                        <a:pt x="1055022" y="886764"/>
                        <a:pt x="1192956" y="823302"/>
                      </a:cubicBezTo>
                      <a:cubicBezTo>
                        <a:pt x="1191217" y="760361"/>
                        <a:pt x="1152190" y="611594"/>
                        <a:pt x="1109581" y="579285"/>
                      </a:cubicBezTo>
                      <a:cubicBezTo>
                        <a:pt x="1144772" y="567270"/>
                        <a:pt x="1137000" y="581850"/>
                        <a:pt x="1168789" y="560082"/>
                      </a:cubicBezTo>
                      <a:cubicBezTo>
                        <a:pt x="1140632" y="650163"/>
                        <a:pt x="1206203" y="706628"/>
                        <a:pt x="1211524" y="824128"/>
                      </a:cubicBezTo>
                      <a:cubicBezTo>
                        <a:pt x="1353954" y="836371"/>
                        <a:pt x="1358971" y="938707"/>
                        <a:pt x="1466616" y="841794"/>
                      </a:cubicBezTo>
                      <a:cubicBezTo>
                        <a:pt x="1535247" y="864679"/>
                        <a:pt x="1580853" y="905319"/>
                        <a:pt x="1674782" y="900099"/>
                      </a:cubicBezTo>
                      <a:cubicBezTo>
                        <a:pt x="1689463" y="1031671"/>
                        <a:pt x="1741749" y="896569"/>
                        <a:pt x="1699026" y="1058417"/>
                      </a:cubicBezTo>
                      <a:cubicBezTo>
                        <a:pt x="1989018" y="1066000"/>
                        <a:pt x="1843958" y="1050074"/>
                        <a:pt x="1975708" y="1036218"/>
                      </a:cubicBezTo>
                      <a:cubicBezTo>
                        <a:pt x="1956963" y="947153"/>
                        <a:pt x="1973574" y="1020775"/>
                        <a:pt x="2000410" y="962888"/>
                      </a:cubicBezTo>
                      <a:cubicBezTo>
                        <a:pt x="1950994" y="931062"/>
                        <a:pt x="1948568" y="961758"/>
                        <a:pt x="1968482" y="877468"/>
                      </a:cubicBezTo>
                      <a:cubicBezTo>
                        <a:pt x="2069789" y="821931"/>
                        <a:pt x="2153584" y="979804"/>
                        <a:pt x="2154905" y="720483"/>
                      </a:cubicBezTo>
                      <a:cubicBezTo>
                        <a:pt x="2155058" y="692086"/>
                        <a:pt x="2150435" y="680923"/>
                        <a:pt x="2134268" y="667473"/>
                      </a:cubicBezTo>
                      <a:cubicBezTo>
                        <a:pt x="2116183" y="652411"/>
                        <a:pt x="2127600" y="663867"/>
                        <a:pt x="2107089" y="652983"/>
                      </a:cubicBezTo>
                      <a:cubicBezTo>
                        <a:pt x="2078325" y="637730"/>
                        <a:pt x="2099216" y="657428"/>
                        <a:pt x="2077092" y="637260"/>
                      </a:cubicBezTo>
                      <a:lnTo>
                        <a:pt x="2119066" y="473037"/>
                      </a:lnTo>
                      <a:cubicBezTo>
                        <a:pt x="2023016" y="383019"/>
                        <a:pt x="2051057" y="431673"/>
                        <a:pt x="2032172" y="364159"/>
                      </a:cubicBezTo>
                      <a:cubicBezTo>
                        <a:pt x="2022762" y="330492"/>
                        <a:pt x="2051222" y="369963"/>
                        <a:pt x="2020349" y="322478"/>
                      </a:cubicBezTo>
                      <a:lnTo>
                        <a:pt x="2016373" y="403745"/>
                      </a:lnTo>
                      <a:cubicBezTo>
                        <a:pt x="1923663" y="448436"/>
                        <a:pt x="1968977" y="398856"/>
                        <a:pt x="1899864" y="417791"/>
                      </a:cubicBezTo>
                      <a:cubicBezTo>
                        <a:pt x="1847515" y="432117"/>
                        <a:pt x="1871733" y="459130"/>
                        <a:pt x="1813149" y="481368"/>
                      </a:cubicBezTo>
                      <a:cubicBezTo>
                        <a:pt x="1794797" y="454063"/>
                        <a:pt x="1800486" y="448449"/>
                        <a:pt x="1791165" y="427735"/>
                      </a:cubicBezTo>
                      <a:cubicBezTo>
                        <a:pt x="1752544" y="341871"/>
                        <a:pt x="1744441" y="429476"/>
                        <a:pt x="1630091" y="171196"/>
                      </a:cubicBezTo>
                      <a:lnTo>
                        <a:pt x="1605236" y="125145"/>
                      </a:lnTo>
                      <a:cubicBezTo>
                        <a:pt x="1558246" y="145186"/>
                        <a:pt x="1539361" y="179019"/>
                        <a:pt x="1472775" y="173469"/>
                      </a:cubicBezTo>
                      <a:cubicBezTo>
                        <a:pt x="1356697" y="163817"/>
                        <a:pt x="1288562" y="147523"/>
                        <a:pt x="1195776" y="64211"/>
                      </a:cubicBezTo>
                      <a:cubicBezTo>
                        <a:pt x="1149548" y="22720"/>
                        <a:pt x="1207574" y="43929"/>
                        <a:pt x="1143515" y="18897"/>
                      </a:cubicBezTo>
                      <a:cubicBezTo>
                        <a:pt x="1122789" y="10795"/>
                        <a:pt x="1081806" y="8966"/>
                        <a:pt x="1073970" y="6350"/>
                      </a:cubicBezTo>
                      <a:cubicBezTo>
                        <a:pt x="961626" y="8496"/>
                        <a:pt x="957384" y="12255"/>
                        <a:pt x="867138" y="69634"/>
                      </a:cubicBezTo>
                      <a:cubicBezTo>
                        <a:pt x="844684" y="83909"/>
                        <a:pt x="847732" y="94119"/>
                        <a:pt x="797123" y="97370"/>
                      </a:cubicBezTo>
                      <a:cubicBezTo>
                        <a:pt x="733928" y="101422"/>
                        <a:pt x="716757" y="167716"/>
                        <a:pt x="717875" y="223735"/>
                      </a:cubicBezTo>
                      <a:lnTo>
                        <a:pt x="716948" y="362153"/>
                      </a:lnTo>
                      <a:cubicBezTo>
                        <a:pt x="767329" y="416547"/>
                        <a:pt x="807092" y="452399"/>
                        <a:pt x="843338" y="526554"/>
                      </a:cubicBezTo>
                      <a:cubicBezTo>
                        <a:pt x="764840" y="520725"/>
                        <a:pt x="825025" y="534962"/>
                        <a:pt x="785070" y="502246"/>
                      </a:cubicBezTo>
                      <a:lnTo>
                        <a:pt x="666148" y="385914"/>
                      </a:lnTo>
                      <a:cubicBezTo>
                        <a:pt x="636099" y="357975"/>
                        <a:pt x="590939" y="349364"/>
                        <a:pt x="486544" y="267386"/>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5" name="Freeform 3">
                  <a:extLst>
                    <a:ext uri="{FF2B5EF4-FFF2-40B4-BE49-F238E27FC236}">
                      <a16:creationId xmlns:a16="http://schemas.microsoft.com/office/drawing/2014/main" id="{6892124D-3966-4C3E-A546-3AD384C51804}"/>
                    </a:ext>
                  </a:extLst>
                </p:cNvPr>
                <p:cNvSpPr/>
                <p:nvPr/>
              </p:nvSpPr>
              <p:spPr>
                <a:xfrm>
                  <a:off x="5155874" y="961190"/>
                  <a:ext cx="682146" cy="909204"/>
                </a:xfrm>
                <a:custGeom>
                  <a:avLst/>
                  <a:gdLst>
                    <a:gd name="connsiteX0" fmla="*/ 303856 w 1305924"/>
                    <a:gd name="connsiteY0" fmla="*/ 121970 h 1740610"/>
                    <a:gd name="connsiteX1" fmla="*/ 264016 w 1305924"/>
                    <a:gd name="connsiteY1" fmla="*/ 170180 h 1740610"/>
                    <a:gd name="connsiteX2" fmla="*/ 208327 w 1305924"/>
                    <a:gd name="connsiteY2" fmla="*/ 226669 h 1740610"/>
                    <a:gd name="connsiteX3" fmla="*/ 181542 w 1305924"/>
                    <a:gd name="connsiteY3" fmla="*/ 280365 h 1740610"/>
                    <a:gd name="connsiteX4" fmla="*/ 103768 w 1305924"/>
                    <a:gd name="connsiteY4" fmla="*/ 424408 h 1740610"/>
                    <a:gd name="connsiteX5" fmla="*/ 40178 w 1305924"/>
                    <a:gd name="connsiteY5" fmla="*/ 700570 h 1740610"/>
                    <a:gd name="connsiteX6" fmla="*/ 14309 w 1305924"/>
                    <a:gd name="connsiteY6" fmla="*/ 851077 h 1740610"/>
                    <a:gd name="connsiteX7" fmla="*/ 29460 w 1305924"/>
                    <a:gd name="connsiteY7" fmla="*/ 879322 h 1740610"/>
                    <a:gd name="connsiteX8" fmla="*/ 56358 w 1305924"/>
                    <a:gd name="connsiteY8" fmla="*/ 921461 h 1740610"/>
                    <a:gd name="connsiteX9" fmla="*/ 24748 w 1305924"/>
                    <a:gd name="connsiteY9" fmla="*/ 990688 h 1740610"/>
                    <a:gd name="connsiteX10" fmla="*/ 121801 w 1305924"/>
                    <a:gd name="connsiteY10" fmla="*/ 1110665 h 1740610"/>
                    <a:gd name="connsiteX11" fmla="*/ 184971 w 1305924"/>
                    <a:gd name="connsiteY11" fmla="*/ 1138720 h 1740610"/>
                    <a:gd name="connsiteX12" fmla="*/ 234082 w 1305924"/>
                    <a:gd name="connsiteY12" fmla="*/ 1198676 h 1740610"/>
                    <a:gd name="connsiteX13" fmla="*/ 227834 w 1305924"/>
                    <a:gd name="connsiteY13" fmla="*/ 1311211 h 1740610"/>
                    <a:gd name="connsiteX14" fmla="*/ 163394 w 1305924"/>
                    <a:gd name="connsiteY14" fmla="*/ 1331633 h 1740610"/>
                    <a:gd name="connsiteX15" fmla="*/ 178977 w 1305924"/>
                    <a:gd name="connsiteY15" fmla="*/ 1481823 h 1740610"/>
                    <a:gd name="connsiteX16" fmla="*/ 233905 w 1305924"/>
                    <a:gd name="connsiteY16" fmla="*/ 1538363 h 1740610"/>
                    <a:gd name="connsiteX17" fmla="*/ 278684 w 1305924"/>
                    <a:gd name="connsiteY17" fmla="*/ 1575003 h 1740610"/>
                    <a:gd name="connsiteX18" fmla="*/ 407183 w 1305924"/>
                    <a:gd name="connsiteY18" fmla="*/ 1563674 h 1740610"/>
                    <a:gd name="connsiteX19" fmla="*/ 607894 w 1305924"/>
                    <a:gd name="connsiteY19" fmla="*/ 1551444 h 1740610"/>
                    <a:gd name="connsiteX20" fmla="*/ 677439 w 1305924"/>
                    <a:gd name="connsiteY20" fmla="*/ 1561782 h 1740610"/>
                    <a:gd name="connsiteX21" fmla="*/ 716962 w 1305924"/>
                    <a:gd name="connsiteY21" fmla="*/ 1546656 h 1740610"/>
                    <a:gd name="connsiteX22" fmla="*/ 767876 w 1305924"/>
                    <a:gd name="connsiteY22" fmla="*/ 1568640 h 1740610"/>
                    <a:gd name="connsiteX23" fmla="*/ 854884 w 1305924"/>
                    <a:gd name="connsiteY23" fmla="*/ 1478381 h 1740610"/>
                    <a:gd name="connsiteX24" fmla="*/ 906471 w 1305924"/>
                    <a:gd name="connsiteY24" fmla="*/ 1730400 h 1740610"/>
                    <a:gd name="connsiteX25" fmla="*/ 1112465 w 1305924"/>
                    <a:gd name="connsiteY25" fmla="*/ 1697139 h 1740610"/>
                    <a:gd name="connsiteX26" fmla="*/ 1149689 w 1305924"/>
                    <a:gd name="connsiteY26" fmla="*/ 1684007 h 1740610"/>
                    <a:gd name="connsiteX27" fmla="*/ 1123590 w 1305924"/>
                    <a:gd name="connsiteY27" fmla="*/ 1559077 h 1740610"/>
                    <a:gd name="connsiteX28" fmla="*/ 1299574 w 1305924"/>
                    <a:gd name="connsiteY28" fmla="*/ 1434325 h 1740610"/>
                    <a:gd name="connsiteX29" fmla="*/ 1277133 w 1305924"/>
                    <a:gd name="connsiteY29" fmla="*/ 1285786 h 1740610"/>
                    <a:gd name="connsiteX30" fmla="*/ 1259912 w 1305924"/>
                    <a:gd name="connsiteY30" fmla="*/ 1120432 h 1740610"/>
                    <a:gd name="connsiteX31" fmla="*/ 1186214 w 1305924"/>
                    <a:gd name="connsiteY31" fmla="*/ 963168 h 1740610"/>
                    <a:gd name="connsiteX32" fmla="*/ 1171634 w 1305924"/>
                    <a:gd name="connsiteY32" fmla="*/ 866775 h 1740610"/>
                    <a:gd name="connsiteX33" fmla="*/ 1205048 w 1305924"/>
                    <a:gd name="connsiteY33" fmla="*/ 847648 h 1740610"/>
                    <a:gd name="connsiteX34" fmla="*/ 1248304 w 1305924"/>
                    <a:gd name="connsiteY34" fmla="*/ 810577 h 1740610"/>
                    <a:gd name="connsiteX35" fmla="*/ 1218396 w 1305924"/>
                    <a:gd name="connsiteY35" fmla="*/ 774979 h 1740610"/>
                    <a:gd name="connsiteX36" fmla="*/ 1192500 w 1305924"/>
                    <a:gd name="connsiteY36" fmla="*/ 755116 h 1740610"/>
                    <a:gd name="connsiteX37" fmla="*/ 1178289 w 1305924"/>
                    <a:gd name="connsiteY37" fmla="*/ 622223 h 1740610"/>
                    <a:gd name="connsiteX38" fmla="*/ 1201568 w 1305924"/>
                    <a:gd name="connsiteY38" fmla="*/ 519493 h 1740610"/>
                    <a:gd name="connsiteX39" fmla="*/ 1096450 w 1305924"/>
                    <a:gd name="connsiteY39" fmla="*/ 353148 h 1740610"/>
                    <a:gd name="connsiteX40" fmla="*/ 1161982 w 1305924"/>
                    <a:gd name="connsiteY40" fmla="*/ 311569 h 1740610"/>
                    <a:gd name="connsiteX41" fmla="*/ 1141865 w 1305924"/>
                    <a:gd name="connsiteY41" fmla="*/ 247916 h 1740610"/>
                    <a:gd name="connsiteX42" fmla="*/ 1063735 w 1305924"/>
                    <a:gd name="connsiteY42" fmla="*/ 6350 h 1740610"/>
                    <a:gd name="connsiteX43" fmla="*/ 928303 w 1305924"/>
                    <a:gd name="connsiteY43" fmla="*/ 84391 h 1740610"/>
                    <a:gd name="connsiteX44" fmla="*/ 823311 w 1305924"/>
                    <a:gd name="connsiteY44" fmla="*/ 182664 h 1740610"/>
                    <a:gd name="connsiteX45" fmla="*/ 791879 w 1305924"/>
                    <a:gd name="connsiteY45" fmla="*/ 81483 h 1740610"/>
                    <a:gd name="connsiteX46" fmla="*/ 639784 w 1305924"/>
                    <a:gd name="connsiteY46" fmla="*/ 88709 h 1740610"/>
                    <a:gd name="connsiteX47" fmla="*/ 592997 w 1305924"/>
                    <a:gd name="connsiteY47" fmla="*/ 6858 h 1740610"/>
                    <a:gd name="connsiteX48" fmla="*/ 490940 w 1305924"/>
                    <a:gd name="connsiteY48" fmla="*/ 61468 h 1740610"/>
                    <a:gd name="connsiteX49" fmla="*/ 383625 w 1305924"/>
                    <a:gd name="connsiteY49" fmla="*/ 25095 h 1740610"/>
                    <a:gd name="connsiteX50" fmla="*/ 303856 w 1305924"/>
                    <a:gd name="connsiteY50" fmla="*/ 121970 h 174061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Lst>
                  <a:rect l="l" t="t" r="r" b="b"/>
                  <a:pathLst>
                    <a:path w="1305924" h="1740610">
                      <a:moveTo>
                        <a:pt x="303856" y="121970"/>
                      </a:moveTo>
                      <a:cubicBezTo>
                        <a:pt x="257488" y="146596"/>
                        <a:pt x="277288" y="148361"/>
                        <a:pt x="264016" y="170180"/>
                      </a:cubicBezTo>
                      <a:cubicBezTo>
                        <a:pt x="226373" y="231927"/>
                        <a:pt x="239912" y="178549"/>
                        <a:pt x="208327" y="226669"/>
                      </a:cubicBezTo>
                      <a:lnTo>
                        <a:pt x="181542" y="280365"/>
                      </a:lnTo>
                      <a:cubicBezTo>
                        <a:pt x="110067" y="455828"/>
                        <a:pt x="172754" y="311734"/>
                        <a:pt x="103768" y="424408"/>
                      </a:cubicBezTo>
                      <a:cubicBezTo>
                        <a:pt x="-17313" y="622185"/>
                        <a:pt x="55901" y="401535"/>
                        <a:pt x="40178" y="700570"/>
                      </a:cubicBezTo>
                      <a:cubicBezTo>
                        <a:pt x="34083" y="816343"/>
                        <a:pt x="-12106" y="772058"/>
                        <a:pt x="14309" y="851077"/>
                      </a:cubicBezTo>
                      <a:cubicBezTo>
                        <a:pt x="26818" y="868083"/>
                        <a:pt x="18055" y="859802"/>
                        <a:pt x="29460" y="879322"/>
                      </a:cubicBezTo>
                      <a:lnTo>
                        <a:pt x="56358" y="921461"/>
                      </a:lnTo>
                      <a:lnTo>
                        <a:pt x="24748" y="990688"/>
                      </a:lnTo>
                      <a:lnTo>
                        <a:pt x="121801" y="1110665"/>
                      </a:lnTo>
                      <a:cubicBezTo>
                        <a:pt x="167483" y="1156017"/>
                        <a:pt x="162035" y="1128039"/>
                        <a:pt x="184971" y="1138720"/>
                      </a:cubicBezTo>
                      <a:cubicBezTo>
                        <a:pt x="218918" y="1154556"/>
                        <a:pt x="202408" y="1159433"/>
                        <a:pt x="234082" y="1198676"/>
                      </a:cubicBezTo>
                      <a:cubicBezTo>
                        <a:pt x="214918" y="1270444"/>
                        <a:pt x="173021" y="1195235"/>
                        <a:pt x="227834" y="1311211"/>
                      </a:cubicBezTo>
                      <a:cubicBezTo>
                        <a:pt x="205494" y="1324737"/>
                        <a:pt x="198560" y="1333195"/>
                        <a:pt x="163394" y="1331633"/>
                      </a:cubicBezTo>
                      <a:cubicBezTo>
                        <a:pt x="168830" y="1409039"/>
                        <a:pt x="136686" y="1428381"/>
                        <a:pt x="178977" y="1481823"/>
                      </a:cubicBezTo>
                      <a:cubicBezTo>
                        <a:pt x="196643" y="1504137"/>
                        <a:pt x="208136" y="1506981"/>
                        <a:pt x="233905" y="1538363"/>
                      </a:cubicBezTo>
                      <a:cubicBezTo>
                        <a:pt x="273325" y="1586395"/>
                        <a:pt x="231568" y="1545221"/>
                        <a:pt x="278684" y="1575003"/>
                      </a:cubicBezTo>
                      <a:cubicBezTo>
                        <a:pt x="334247" y="1546542"/>
                        <a:pt x="335187" y="1558645"/>
                        <a:pt x="407183" y="1563674"/>
                      </a:cubicBezTo>
                      <a:cubicBezTo>
                        <a:pt x="478405" y="1568640"/>
                        <a:pt x="452967" y="1547418"/>
                        <a:pt x="607894" y="1551444"/>
                      </a:cubicBezTo>
                      <a:cubicBezTo>
                        <a:pt x="632189" y="1552092"/>
                        <a:pt x="666962" y="1561604"/>
                        <a:pt x="677439" y="1561782"/>
                      </a:cubicBezTo>
                      <a:cubicBezTo>
                        <a:pt x="700058" y="1562188"/>
                        <a:pt x="700706" y="1549387"/>
                        <a:pt x="716962" y="1546656"/>
                      </a:cubicBezTo>
                      <a:cubicBezTo>
                        <a:pt x="753944" y="1540446"/>
                        <a:pt x="715247" y="1547736"/>
                        <a:pt x="767876" y="1568640"/>
                      </a:cubicBezTo>
                      <a:cubicBezTo>
                        <a:pt x="810510" y="1524139"/>
                        <a:pt x="797366" y="1504213"/>
                        <a:pt x="854884" y="1478381"/>
                      </a:cubicBezTo>
                      <a:cubicBezTo>
                        <a:pt x="933065" y="1566532"/>
                        <a:pt x="836710" y="1617840"/>
                        <a:pt x="906471" y="1730400"/>
                      </a:cubicBezTo>
                      <a:cubicBezTo>
                        <a:pt x="1100083" y="1738998"/>
                        <a:pt x="1013646" y="1735747"/>
                        <a:pt x="1112465" y="1697139"/>
                      </a:cubicBezTo>
                      <a:cubicBezTo>
                        <a:pt x="1141561" y="1685772"/>
                        <a:pt x="1120644" y="1694726"/>
                        <a:pt x="1149689" y="1684007"/>
                      </a:cubicBezTo>
                      <a:cubicBezTo>
                        <a:pt x="1139999" y="1599869"/>
                        <a:pt x="1123260" y="1647088"/>
                        <a:pt x="1123590" y="1559077"/>
                      </a:cubicBezTo>
                      <a:cubicBezTo>
                        <a:pt x="1182658" y="1522361"/>
                        <a:pt x="1247110" y="1488846"/>
                        <a:pt x="1299574" y="1434325"/>
                      </a:cubicBezTo>
                      <a:cubicBezTo>
                        <a:pt x="1253245" y="1311186"/>
                        <a:pt x="1291357" y="1368933"/>
                        <a:pt x="1277133" y="1285786"/>
                      </a:cubicBezTo>
                      <a:cubicBezTo>
                        <a:pt x="1262998" y="1202982"/>
                        <a:pt x="1261855" y="1295082"/>
                        <a:pt x="1259912" y="1120432"/>
                      </a:cubicBezTo>
                      <a:cubicBezTo>
                        <a:pt x="1121050" y="1018133"/>
                        <a:pt x="1178048" y="1022426"/>
                        <a:pt x="1186214" y="963168"/>
                      </a:cubicBezTo>
                      <a:cubicBezTo>
                        <a:pt x="1192158" y="919987"/>
                        <a:pt x="1179724" y="898702"/>
                        <a:pt x="1171634" y="866775"/>
                      </a:cubicBezTo>
                      <a:cubicBezTo>
                        <a:pt x="1173425" y="865517"/>
                        <a:pt x="1200895" y="850455"/>
                        <a:pt x="1205048" y="847648"/>
                      </a:cubicBezTo>
                      <a:cubicBezTo>
                        <a:pt x="1243923" y="821385"/>
                        <a:pt x="1218802" y="850303"/>
                        <a:pt x="1248304" y="810577"/>
                      </a:cubicBezTo>
                      <a:cubicBezTo>
                        <a:pt x="1231731" y="773874"/>
                        <a:pt x="1243465" y="798817"/>
                        <a:pt x="1218396" y="774979"/>
                      </a:cubicBezTo>
                      <a:cubicBezTo>
                        <a:pt x="1217355" y="773988"/>
                        <a:pt x="1201683" y="765428"/>
                        <a:pt x="1192500" y="755116"/>
                      </a:cubicBezTo>
                      <a:cubicBezTo>
                        <a:pt x="1226067" y="696340"/>
                        <a:pt x="1202584" y="671741"/>
                        <a:pt x="1178289" y="622223"/>
                      </a:cubicBezTo>
                      <a:cubicBezTo>
                        <a:pt x="1157550" y="579932"/>
                        <a:pt x="1185211" y="565251"/>
                        <a:pt x="1201568" y="519493"/>
                      </a:cubicBezTo>
                      <a:cubicBezTo>
                        <a:pt x="1144647" y="447357"/>
                        <a:pt x="1117647" y="471297"/>
                        <a:pt x="1096450" y="353148"/>
                      </a:cubicBezTo>
                      <a:lnTo>
                        <a:pt x="1161982" y="311569"/>
                      </a:lnTo>
                      <a:cubicBezTo>
                        <a:pt x="1157118" y="256730"/>
                        <a:pt x="1165793" y="285902"/>
                        <a:pt x="1141865" y="247916"/>
                      </a:cubicBezTo>
                      <a:lnTo>
                        <a:pt x="1063735" y="6350"/>
                      </a:lnTo>
                      <a:cubicBezTo>
                        <a:pt x="973921" y="38798"/>
                        <a:pt x="1114142" y="18275"/>
                        <a:pt x="928303" y="84391"/>
                      </a:cubicBezTo>
                      <a:cubicBezTo>
                        <a:pt x="829001" y="119722"/>
                        <a:pt x="902826" y="162509"/>
                        <a:pt x="823311" y="182664"/>
                      </a:cubicBezTo>
                      <a:cubicBezTo>
                        <a:pt x="791333" y="143141"/>
                        <a:pt x="805557" y="122682"/>
                        <a:pt x="791879" y="81483"/>
                      </a:cubicBezTo>
                      <a:lnTo>
                        <a:pt x="639784" y="88709"/>
                      </a:lnTo>
                      <a:lnTo>
                        <a:pt x="592997" y="6858"/>
                      </a:lnTo>
                      <a:cubicBezTo>
                        <a:pt x="550465" y="30670"/>
                        <a:pt x="540546" y="61544"/>
                        <a:pt x="490940" y="61468"/>
                      </a:cubicBezTo>
                      <a:cubicBezTo>
                        <a:pt x="424912" y="61353"/>
                        <a:pt x="460650" y="30772"/>
                        <a:pt x="383625" y="25095"/>
                      </a:cubicBezTo>
                      <a:cubicBezTo>
                        <a:pt x="388806" y="93230"/>
                        <a:pt x="439873" y="107975"/>
                        <a:pt x="303856" y="121970"/>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6" name="Freeform 3">
                  <a:extLst>
                    <a:ext uri="{FF2B5EF4-FFF2-40B4-BE49-F238E27FC236}">
                      <a16:creationId xmlns:a16="http://schemas.microsoft.com/office/drawing/2014/main" id="{5F78461B-48D6-4EC7-82EF-D5D2E11B1091}"/>
                    </a:ext>
                  </a:extLst>
                </p:cNvPr>
                <p:cNvSpPr/>
                <p:nvPr/>
              </p:nvSpPr>
              <p:spPr>
                <a:xfrm>
                  <a:off x="5725285" y="1032517"/>
                  <a:ext cx="769244" cy="1035100"/>
                </a:xfrm>
                <a:custGeom>
                  <a:avLst/>
                  <a:gdLst>
                    <a:gd name="connsiteX0" fmla="*/ 51765 w 1472666"/>
                    <a:gd name="connsiteY0" fmla="*/ 111366 h 1981631"/>
                    <a:gd name="connsiteX1" fmla="*/ 71881 w 1472666"/>
                    <a:gd name="connsiteY1" fmla="*/ 175018 h 1981631"/>
                    <a:gd name="connsiteX2" fmla="*/ 6350 w 1472666"/>
                    <a:gd name="connsiteY2" fmla="*/ 216598 h 1981631"/>
                    <a:gd name="connsiteX3" fmla="*/ 111467 w 1472666"/>
                    <a:gd name="connsiteY3" fmla="*/ 382943 h 1981631"/>
                    <a:gd name="connsiteX4" fmla="*/ 88188 w 1472666"/>
                    <a:gd name="connsiteY4" fmla="*/ 485673 h 1981631"/>
                    <a:gd name="connsiteX5" fmla="*/ 102399 w 1472666"/>
                    <a:gd name="connsiteY5" fmla="*/ 618566 h 1981631"/>
                    <a:gd name="connsiteX6" fmla="*/ 128295 w 1472666"/>
                    <a:gd name="connsiteY6" fmla="*/ 638428 h 1981631"/>
                    <a:gd name="connsiteX7" fmla="*/ 158203 w 1472666"/>
                    <a:gd name="connsiteY7" fmla="*/ 674027 h 1981631"/>
                    <a:gd name="connsiteX8" fmla="*/ 114947 w 1472666"/>
                    <a:gd name="connsiteY8" fmla="*/ 711098 h 1981631"/>
                    <a:gd name="connsiteX9" fmla="*/ 81533 w 1472666"/>
                    <a:gd name="connsiteY9" fmla="*/ 730224 h 1981631"/>
                    <a:gd name="connsiteX10" fmla="*/ 96113 w 1472666"/>
                    <a:gd name="connsiteY10" fmla="*/ 826617 h 1981631"/>
                    <a:gd name="connsiteX11" fmla="*/ 169811 w 1472666"/>
                    <a:gd name="connsiteY11" fmla="*/ 983881 h 1981631"/>
                    <a:gd name="connsiteX12" fmla="*/ 187032 w 1472666"/>
                    <a:gd name="connsiteY12" fmla="*/ 1149235 h 1981631"/>
                    <a:gd name="connsiteX13" fmla="*/ 209474 w 1472666"/>
                    <a:gd name="connsiteY13" fmla="*/ 1297774 h 1981631"/>
                    <a:gd name="connsiteX14" fmla="*/ 33489 w 1472666"/>
                    <a:gd name="connsiteY14" fmla="*/ 1422527 h 1981631"/>
                    <a:gd name="connsiteX15" fmla="*/ 59588 w 1472666"/>
                    <a:gd name="connsiteY15" fmla="*/ 1547456 h 1981631"/>
                    <a:gd name="connsiteX16" fmla="*/ 87236 w 1472666"/>
                    <a:gd name="connsiteY16" fmla="*/ 1654860 h 1981631"/>
                    <a:gd name="connsiteX17" fmla="*/ 70053 w 1472666"/>
                    <a:gd name="connsiteY17" fmla="*/ 1769046 h 1981631"/>
                    <a:gd name="connsiteX18" fmla="*/ 162979 w 1472666"/>
                    <a:gd name="connsiteY18" fmla="*/ 1975281 h 1981631"/>
                    <a:gd name="connsiteX19" fmla="*/ 209474 w 1472666"/>
                    <a:gd name="connsiteY19" fmla="*/ 1936711 h 1981631"/>
                    <a:gd name="connsiteX20" fmla="*/ 266839 w 1472666"/>
                    <a:gd name="connsiteY20" fmla="*/ 1929663 h 1981631"/>
                    <a:gd name="connsiteX21" fmla="*/ 345237 w 1472666"/>
                    <a:gd name="connsiteY21" fmla="*/ 1813128 h 1981631"/>
                    <a:gd name="connsiteX22" fmla="*/ 496506 w 1472666"/>
                    <a:gd name="connsiteY22" fmla="*/ 1869973 h 1981631"/>
                    <a:gd name="connsiteX23" fmla="*/ 558609 w 1472666"/>
                    <a:gd name="connsiteY23" fmla="*/ 1831238 h 1981631"/>
                    <a:gd name="connsiteX24" fmla="*/ 615759 w 1472666"/>
                    <a:gd name="connsiteY24" fmla="*/ 1792846 h 1981631"/>
                    <a:gd name="connsiteX25" fmla="*/ 785710 w 1472666"/>
                    <a:gd name="connsiteY25" fmla="*/ 1806841 h 1981631"/>
                    <a:gd name="connsiteX26" fmla="*/ 850366 w 1472666"/>
                    <a:gd name="connsiteY26" fmla="*/ 1721916 h 1981631"/>
                    <a:gd name="connsiteX27" fmla="*/ 924382 w 1472666"/>
                    <a:gd name="connsiteY27" fmla="*/ 1643887 h 1981631"/>
                    <a:gd name="connsiteX28" fmla="*/ 971905 w 1472666"/>
                    <a:gd name="connsiteY28" fmla="*/ 1384528 h 1981631"/>
                    <a:gd name="connsiteX29" fmla="*/ 1077747 w 1472666"/>
                    <a:gd name="connsiteY29" fmla="*/ 1284554 h 1981631"/>
                    <a:gd name="connsiteX30" fmla="*/ 1119327 w 1472666"/>
                    <a:gd name="connsiteY30" fmla="*/ 1435379 h 1981631"/>
                    <a:gd name="connsiteX31" fmla="*/ 1174775 w 1472666"/>
                    <a:gd name="connsiteY31" fmla="*/ 1366456 h 1981631"/>
                    <a:gd name="connsiteX32" fmla="*/ 1244079 w 1472666"/>
                    <a:gd name="connsiteY32" fmla="*/ 1396365 h 1981631"/>
                    <a:gd name="connsiteX33" fmla="*/ 1335531 w 1472666"/>
                    <a:gd name="connsiteY33" fmla="*/ 1277734 h 1981631"/>
                    <a:gd name="connsiteX34" fmla="*/ 1365567 w 1472666"/>
                    <a:gd name="connsiteY34" fmla="*/ 1196733 h 1981631"/>
                    <a:gd name="connsiteX35" fmla="*/ 1407299 w 1472666"/>
                    <a:gd name="connsiteY35" fmla="*/ 1119136 h 1981631"/>
                    <a:gd name="connsiteX36" fmla="*/ 1466316 w 1472666"/>
                    <a:gd name="connsiteY36" fmla="*/ 1006741 h 1981631"/>
                    <a:gd name="connsiteX37" fmla="*/ 1432496 w 1472666"/>
                    <a:gd name="connsiteY37" fmla="*/ 998969 h 1981631"/>
                    <a:gd name="connsiteX38" fmla="*/ 1438199 w 1472666"/>
                    <a:gd name="connsiteY38" fmla="*/ 854227 h 1981631"/>
                    <a:gd name="connsiteX39" fmla="*/ 1340459 w 1472666"/>
                    <a:gd name="connsiteY39" fmla="*/ 783628 h 1981631"/>
                    <a:gd name="connsiteX40" fmla="*/ 1234173 w 1472666"/>
                    <a:gd name="connsiteY40" fmla="*/ 826439 h 1981631"/>
                    <a:gd name="connsiteX41" fmla="*/ 974762 w 1472666"/>
                    <a:gd name="connsiteY41" fmla="*/ 792899 h 1981631"/>
                    <a:gd name="connsiteX42" fmla="*/ 994791 w 1472666"/>
                    <a:gd name="connsiteY42" fmla="*/ 719061 h 1981631"/>
                    <a:gd name="connsiteX43" fmla="*/ 781811 w 1472666"/>
                    <a:gd name="connsiteY43" fmla="*/ 634974 h 1981631"/>
                    <a:gd name="connsiteX44" fmla="*/ 766292 w 1472666"/>
                    <a:gd name="connsiteY44" fmla="*/ 567334 h 1981631"/>
                    <a:gd name="connsiteX45" fmla="*/ 731684 w 1472666"/>
                    <a:gd name="connsiteY45" fmla="*/ 521322 h 1981631"/>
                    <a:gd name="connsiteX46" fmla="*/ 672972 w 1472666"/>
                    <a:gd name="connsiteY46" fmla="*/ 422414 h 1981631"/>
                    <a:gd name="connsiteX47" fmla="*/ 648487 w 1472666"/>
                    <a:gd name="connsiteY47" fmla="*/ 592213 h 1981631"/>
                    <a:gd name="connsiteX48" fmla="*/ 641578 w 1472666"/>
                    <a:gd name="connsiteY48" fmla="*/ 750303 h 1981631"/>
                    <a:gd name="connsiteX49" fmla="*/ 564578 w 1472666"/>
                    <a:gd name="connsiteY49" fmla="*/ 631240 h 1981631"/>
                    <a:gd name="connsiteX50" fmla="*/ 523785 w 1472666"/>
                    <a:gd name="connsiteY50" fmla="*/ 411111 h 1981631"/>
                    <a:gd name="connsiteX51" fmla="*/ 594969 w 1472666"/>
                    <a:gd name="connsiteY51" fmla="*/ 369112 h 1981631"/>
                    <a:gd name="connsiteX52" fmla="*/ 592784 w 1472666"/>
                    <a:gd name="connsiteY52" fmla="*/ 269481 h 1981631"/>
                    <a:gd name="connsiteX53" fmla="*/ 526833 w 1472666"/>
                    <a:gd name="connsiteY53" fmla="*/ 229298 h 1981631"/>
                    <a:gd name="connsiteX54" fmla="*/ 665035 w 1472666"/>
                    <a:gd name="connsiteY54" fmla="*/ 246824 h 1981631"/>
                    <a:gd name="connsiteX55" fmla="*/ 676567 w 1472666"/>
                    <a:gd name="connsiteY55" fmla="*/ 216179 h 1981631"/>
                    <a:gd name="connsiteX56" fmla="*/ 548640 w 1472666"/>
                    <a:gd name="connsiteY56" fmla="*/ 65595 h 1981631"/>
                    <a:gd name="connsiteX57" fmla="*/ 495858 w 1472666"/>
                    <a:gd name="connsiteY57" fmla="*/ 35305 h 1981631"/>
                    <a:gd name="connsiteX58" fmla="*/ 360819 w 1472666"/>
                    <a:gd name="connsiteY58" fmla="*/ 56248 h 1981631"/>
                    <a:gd name="connsiteX59" fmla="*/ 246074 w 1472666"/>
                    <a:gd name="connsiteY59" fmla="*/ 6350 h 1981631"/>
                    <a:gd name="connsiteX60" fmla="*/ 157124 w 1472666"/>
                    <a:gd name="connsiteY60" fmla="*/ 71869 h 1981631"/>
                    <a:gd name="connsiteX61" fmla="*/ 51765 w 1472666"/>
                    <a:gd name="connsiteY61" fmla="*/ 111366 h 198163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Lst>
                  <a:rect l="l" t="t" r="r" b="b"/>
                  <a:pathLst>
                    <a:path w="1472666" h="1981631">
                      <a:moveTo>
                        <a:pt x="51765" y="111366"/>
                      </a:moveTo>
                      <a:cubicBezTo>
                        <a:pt x="75692" y="149352"/>
                        <a:pt x="67017" y="120180"/>
                        <a:pt x="71881" y="175018"/>
                      </a:cubicBezTo>
                      <a:lnTo>
                        <a:pt x="6350" y="216598"/>
                      </a:lnTo>
                      <a:cubicBezTo>
                        <a:pt x="27546" y="334746"/>
                        <a:pt x="54546" y="310807"/>
                        <a:pt x="111467" y="382943"/>
                      </a:cubicBezTo>
                      <a:cubicBezTo>
                        <a:pt x="95110" y="428701"/>
                        <a:pt x="67449" y="443382"/>
                        <a:pt x="88188" y="485673"/>
                      </a:cubicBezTo>
                      <a:cubicBezTo>
                        <a:pt x="112483" y="535190"/>
                        <a:pt x="135966" y="559790"/>
                        <a:pt x="102399" y="618566"/>
                      </a:cubicBezTo>
                      <a:cubicBezTo>
                        <a:pt x="111582" y="628878"/>
                        <a:pt x="127254" y="637438"/>
                        <a:pt x="128295" y="638428"/>
                      </a:cubicBezTo>
                      <a:cubicBezTo>
                        <a:pt x="153365" y="662266"/>
                        <a:pt x="141630" y="637324"/>
                        <a:pt x="158203" y="674027"/>
                      </a:cubicBezTo>
                      <a:cubicBezTo>
                        <a:pt x="128701" y="713752"/>
                        <a:pt x="153822" y="684834"/>
                        <a:pt x="114947" y="711098"/>
                      </a:cubicBezTo>
                      <a:cubicBezTo>
                        <a:pt x="110794" y="713905"/>
                        <a:pt x="83324" y="728967"/>
                        <a:pt x="81533" y="730224"/>
                      </a:cubicBezTo>
                      <a:cubicBezTo>
                        <a:pt x="89623" y="762152"/>
                        <a:pt x="102057" y="783437"/>
                        <a:pt x="96113" y="826617"/>
                      </a:cubicBezTo>
                      <a:cubicBezTo>
                        <a:pt x="87947" y="885875"/>
                        <a:pt x="30950" y="881583"/>
                        <a:pt x="169811" y="983881"/>
                      </a:cubicBezTo>
                      <a:cubicBezTo>
                        <a:pt x="171754" y="1158532"/>
                        <a:pt x="172897" y="1066431"/>
                        <a:pt x="187032" y="1149235"/>
                      </a:cubicBezTo>
                      <a:cubicBezTo>
                        <a:pt x="201256" y="1232382"/>
                        <a:pt x="163144" y="1174635"/>
                        <a:pt x="209474" y="1297774"/>
                      </a:cubicBezTo>
                      <a:cubicBezTo>
                        <a:pt x="157009" y="1352296"/>
                        <a:pt x="92557" y="1385811"/>
                        <a:pt x="33489" y="1422527"/>
                      </a:cubicBezTo>
                      <a:cubicBezTo>
                        <a:pt x="33159" y="1510537"/>
                        <a:pt x="49898" y="1463319"/>
                        <a:pt x="59588" y="1547456"/>
                      </a:cubicBezTo>
                      <a:cubicBezTo>
                        <a:pt x="69418" y="1576209"/>
                        <a:pt x="75933" y="1619377"/>
                        <a:pt x="87236" y="1654860"/>
                      </a:cubicBezTo>
                      <a:cubicBezTo>
                        <a:pt x="118020" y="1751342"/>
                        <a:pt x="93408" y="1701876"/>
                        <a:pt x="70053" y="1769046"/>
                      </a:cubicBezTo>
                      <a:cubicBezTo>
                        <a:pt x="122656" y="1834984"/>
                        <a:pt x="169126" y="1852650"/>
                        <a:pt x="162979" y="1975281"/>
                      </a:cubicBezTo>
                      <a:cubicBezTo>
                        <a:pt x="178168" y="1962962"/>
                        <a:pt x="178981" y="1949983"/>
                        <a:pt x="209474" y="1936711"/>
                      </a:cubicBezTo>
                      <a:cubicBezTo>
                        <a:pt x="226186" y="1929422"/>
                        <a:pt x="245440" y="1930946"/>
                        <a:pt x="266839" y="1929663"/>
                      </a:cubicBezTo>
                      <a:cubicBezTo>
                        <a:pt x="282219" y="1870151"/>
                        <a:pt x="285940" y="1825244"/>
                        <a:pt x="345237" y="1813128"/>
                      </a:cubicBezTo>
                      <a:cubicBezTo>
                        <a:pt x="506729" y="1780108"/>
                        <a:pt x="394728" y="1861654"/>
                        <a:pt x="496506" y="1869973"/>
                      </a:cubicBezTo>
                      <a:cubicBezTo>
                        <a:pt x="595388" y="1878050"/>
                        <a:pt x="506641" y="1885759"/>
                        <a:pt x="558609" y="1831238"/>
                      </a:cubicBezTo>
                      <a:cubicBezTo>
                        <a:pt x="575106" y="1813941"/>
                        <a:pt x="592581" y="1800174"/>
                        <a:pt x="615759" y="1792846"/>
                      </a:cubicBezTo>
                      <a:cubicBezTo>
                        <a:pt x="703427" y="1765198"/>
                        <a:pt x="685850" y="1816925"/>
                        <a:pt x="785710" y="1806841"/>
                      </a:cubicBezTo>
                      <a:lnTo>
                        <a:pt x="850366" y="1721916"/>
                      </a:lnTo>
                      <a:cubicBezTo>
                        <a:pt x="872832" y="1699615"/>
                        <a:pt x="913091" y="1661858"/>
                        <a:pt x="924382" y="1643887"/>
                      </a:cubicBezTo>
                      <a:cubicBezTo>
                        <a:pt x="977506" y="1559356"/>
                        <a:pt x="958646" y="1497380"/>
                        <a:pt x="971905" y="1384528"/>
                      </a:cubicBezTo>
                      <a:cubicBezTo>
                        <a:pt x="1122298" y="1291844"/>
                        <a:pt x="1002880" y="1337563"/>
                        <a:pt x="1077747" y="1284554"/>
                      </a:cubicBezTo>
                      <a:cubicBezTo>
                        <a:pt x="1163307" y="1331594"/>
                        <a:pt x="1083005" y="1370088"/>
                        <a:pt x="1119327" y="1435379"/>
                      </a:cubicBezTo>
                      <a:lnTo>
                        <a:pt x="1174775" y="1366456"/>
                      </a:lnTo>
                      <a:cubicBezTo>
                        <a:pt x="1200035" y="1383004"/>
                        <a:pt x="1203591" y="1390484"/>
                        <a:pt x="1244079" y="1396365"/>
                      </a:cubicBezTo>
                      <a:cubicBezTo>
                        <a:pt x="1265605" y="1379105"/>
                        <a:pt x="1319403" y="1304150"/>
                        <a:pt x="1335531" y="1277734"/>
                      </a:cubicBezTo>
                      <a:lnTo>
                        <a:pt x="1365567" y="1196733"/>
                      </a:lnTo>
                      <a:cubicBezTo>
                        <a:pt x="1376781" y="1162684"/>
                        <a:pt x="1385468" y="1141704"/>
                        <a:pt x="1407299" y="1119136"/>
                      </a:cubicBezTo>
                      <a:cubicBezTo>
                        <a:pt x="1469682" y="1086002"/>
                        <a:pt x="1465618" y="1102728"/>
                        <a:pt x="1466316" y="1006741"/>
                      </a:cubicBezTo>
                      <a:lnTo>
                        <a:pt x="1432496" y="998969"/>
                      </a:lnTo>
                      <a:cubicBezTo>
                        <a:pt x="1458200" y="889965"/>
                        <a:pt x="1334045" y="951369"/>
                        <a:pt x="1438199" y="854227"/>
                      </a:cubicBezTo>
                      <a:cubicBezTo>
                        <a:pt x="1350111" y="781405"/>
                        <a:pt x="1384820" y="787019"/>
                        <a:pt x="1340459" y="783628"/>
                      </a:cubicBezTo>
                      <a:cubicBezTo>
                        <a:pt x="1291132" y="779868"/>
                        <a:pt x="1307668" y="807389"/>
                        <a:pt x="1234173" y="826439"/>
                      </a:cubicBezTo>
                      <a:cubicBezTo>
                        <a:pt x="1136294" y="851839"/>
                        <a:pt x="1039799" y="838555"/>
                        <a:pt x="974762" y="792899"/>
                      </a:cubicBezTo>
                      <a:cubicBezTo>
                        <a:pt x="992530" y="754456"/>
                        <a:pt x="1004722" y="793813"/>
                        <a:pt x="994791" y="719061"/>
                      </a:cubicBezTo>
                      <a:cubicBezTo>
                        <a:pt x="976655" y="582333"/>
                        <a:pt x="842784" y="683996"/>
                        <a:pt x="781811" y="634974"/>
                      </a:cubicBezTo>
                      <a:cubicBezTo>
                        <a:pt x="749795" y="578231"/>
                        <a:pt x="779602" y="604710"/>
                        <a:pt x="766292" y="567334"/>
                      </a:cubicBezTo>
                      <a:cubicBezTo>
                        <a:pt x="743419" y="503161"/>
                        <a:pt x="763104" y="567474"/>
                        <a:pt x="731684" y="521322"/>
                      </a:cubicBezTo>
                      <a:cubicBezTo>
                        <a:pt x="680757" y="446506"/>
                        <a:pt x="754443" y="469557"/>
                        <a:pt x="672972" y="422414"/>
                      </a:cubicBezTo>
                      <a:cubicBezTo>
                        <a:pt x="674560" y="470636"/>
                        <a:pt x="663219" y="545947"/>
                        <a:pt x="648487" y="592213"/>
                      </a:cubicBezTo>
                      <a:cubicBezTo>
                        <a:pt x="615174" y="696798"/>
                        <a:pt x="637882" y="660717"/>
                        <a:pt x="641578" y="750303"/>
                      </a:cubicBezTo>
                      <a:cubicBezTo>
                        <a:pt x="586295" y="747141"/>
                        <a:pt x="565353" y="682256"/>
                        <a:pt x="564578" y="631240"/>
                      </a:cubicBezTo>
                      <a:cubicBezTo>
                        <a:pt x="563206" y="538962"/>
                        <a:pt x="694258" y="454037"/>
                        <a:pt x="523785" y="411111"/>
                      </a:cubicBezTo>
                      <a:cubicBezTo>
                        <a:pt x="548411" y="390131"/>
                        <a:pt x="562673" y="398399"/>
                        <a:pt x="594969" y="369112"/>
                      </a:cubicBezTo>
                      <a:lnTo>
                        <a:pt x="592784" y="269481"/>
                      </a:lnTo>
                      <a:lnTo>
                        <a:pt x="526833" y="229298"/>
                      </a:lnTo>
                      <a:lnTo>
                        <a:pt x="665035" y="246824"/>
                      </a:lnTo>
                      <a:lnTo>
                        <a:pt x="676567" y="216179"/>
                      </a:lnTo>
                      <a:cubicBezTo>
                        <a:pt x="494410" y="145719"/>
                        <a:pt x="630605" y="154114"/>
                        <a:pt x="548640" y="65595"/>
                      </a:cubicBezTo>
                      <a:cubicBezTo>
                        <a:pt x="527799" y="43103"/>
                        <a:pt x="522934" y="43103"/>
                        <a:pt x="495858" y="35305"/>
                      </a:cubicBezTo>
                      <a:cubicBezTo>
                        <a:pt x="423049" y="14376"/>
                        <a:pt x="420052" y="35979"/>
                        <a:pt x="360819" y="56248"/>
                      </a:cubicBezTo>
                      <a:cubicBezTo>
                        <a:pt x="254622" y="92608"/>
                        <a:pt x="302729" y="37045"/>
                        <a:pt x="246074" y="6350"/>
                      </a:cubicBezTo>
                      <a:cubicBezTo>
                        <a:pt x="192798" y="30784"/>
                        <a:pt x="197408" y="34493"/>
                        <a:pt x="157124" y="71869"/>
                      </a:cubicBezTo>
                      <a:cubicBezTo>
                        <a:pt x="107772" y="117678"/>
                        <a:pt x="128917" y="91706"/>
                        <a:pt x="51765" y="111366"/>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7" name="Freeform 3">
                  <a:extLst>
                    <a:ext uri="{FF2B5EF4-FFF2-40B4-BE49-F238E27FC236}">
                      <a16:creationId xmlns:a16="http://schemas.microsoft.com/office/drawing/2014/main" id="{C288F104-24AA-48E0-A6EC-6D8405CC358C}"/>
                    </a:ext>
                  </a:extLst>
                </p:cNvPr>
                <p:cNvSpPr/>
                <p:nvPr/>
              </p:nvSpPr>
              <p:spPr>
                <a:xfrm>
                  <a:off x="6457068" y="1462779"/>
                  <a:ext cx="965286" cy="850880"/>
                </a:xfrm>
                <a:custGeom>
                  <a:avLst/>
                  <a:gdLst>
                    <a:gd name="connsiteX0" fmla="*/ 65367 w 1847977"/>
                    <a:gd name="connsiteY0" fmla="*/ 183032 h 1628953"/>
                    <a:gd name="connsiteX1" fmla="*/ 6350 w 1847977"/>
                    <a:gd name="connsiteY1" fmla="*/ 295427 h 1628953"/>
                    <a:gd name="connsiteX2" fmla="*/ 111226 w 1847977"/>
                    <a:gd name="connsiteY2" fmla="*/ 317804 h 1628953"/>
                    <a:gd name="connsiteX3" fmla="*/ 119240 w 1847977"/>
                    <a:gd name="connsiteY3" fmla="*/ 323646 h 1628953"/>
                    <a:gd name="connsiteX4" fmla="*/ 140970 w 1847977"/>
                    <a:gd name="connsiteY4" fmla="*/ 354952 h 1628953"/>
                    <a:gd name="connsiteX5" fmla="*/ 158902 w 1847977"/>
                    <a:gd name="connsiteY5" fmla="*/ 394830 h 1628953"/>
                    <a:gd name="connsiteX6" fmla="*/ 211759 w 1847977"/>
                    <a:gd name="connsiteY6" fmla="*/ 506844 h 1628953"/>
                    <a:gd name="connsiteX7" fmla="*/ 263423 w 1847977"/>
                    <a:gd name="connsiteY7" fmla="*/ 634657 h 1628953"/>
                    <a:gd name="connsiteX8" fmla="*/ 313829 w 1847977"/>
                    <a:gd name="connsiteY8" fmla="*/ 696658 h 1628953"/>
                    <a:gd name="connsiteX9" fmla="*/ 367601 w 1847977"/>
                    <a:gd name="connsiteY9" fmla="*/ 753745 h 1628953"/>
                    <a:gd name="connsiteX10" fmla="*/ 411607 w 1847977"/>
                    <a:gd name="connsiteY10" fmla="*/ 761809 h 1628953"/>
                    <a:gd name="connsiteX11" fmla="*/ 373494 w 1847977"/>
                    <a:gd name="connsiteY11" fmla="*/ 888542 h 1628953"/>
                    <a:gd name="connsiteX12" fmla="*/ 420979 w 1847977"/>
                    <a:gd name="connsiteY12" fmla="*/ 905852 h 1628953"/>
                    <a:gd name="connsiteX13" fmla="*/ 475170 w 1847977"/>
                    <a:gd name="connsiteY13" fmla="*/ 951636 h 1628953"/>
                    <a:gd name="connsiteX14" fmla="*/ 504926 w 1847977"/>
                    <a:gd name="connsiteY14" fmla="*/ 910056 h 1628953"/>
                    <a:gd name="connsiteX15" fmla="*/ 473723 w 1847977"/>
                    <a:gd name="connsiteY15" fmla="*/ 993648 h 1628953"/>
                    <a:gd name="connsiteX16" fmla="*/ 510223 w 1847977"/>
                    <a:gd name="connsiteY16" fmla="*/ 1012659 h 1628953"/>
                    <a:gd name="connsiteX17" fmla="*/ 518541 w 1847977"/>
                    <a:gd name="connsiteY17" fmla="*/ 1018286 h 1628953"/>
                    <a:gd name="connsiteX18" fmla="*/ 600392 w 1847977"/>
                    <a:gd name="connsiteY18" fmla="*/ 1102944 h 1628953"/>
                    <a:gd name="connsiteX19" fmla="*/ 703288 w 1847977"/>
                    <a:gd name="connsiteY19" fmla="*/ 1207109 h 1628953"/>
                    <a:gd name="connsiteX20" fmla="*/ 794346 w 1847977"/>
                    <a:gd name="connsiteY20" fmla="*/ 1321816 h 1628953"/>
                    <a:gd name="connsiteX21" fmla="*/ 911491 w 1847977"/>
                    <a:gd name="connsiteY21" fmla="*/ 1314526 h 1628953"/>
                    <a:gd name="connsiteX22" fmla="*/ 1011529 w 1847977"/>
                    <a:gd name="connsiteY22" fmla="*/ 1363434 h 1628953"/>
                    <a:gd name="connsiteX23" fmla="*/ 1191133 w 1847977"/>
                    <a:gd name="connsiteY23" fmla="*/ 1481962 h 1628953"/>
                    <a:gd name="connsiteX24" fmla="*/ 1310055 w 1847977"/>
                    <a:gd name="connsiteY24" fmla="*/ 1598294 h 1628953"/>
                    <a:gd name="connsiteX25" fmla="*/ 1368323 w 1847977"/>
                    <a:gd name="connsiteY25" fmla="*/ 1622602 h 1628953"/>
                    <a:gd name="connsiteX26" fmla="*/ 1241933 w 1847977"/>
                    <a:gd name="connsiteY26" fmla="*/ 1458201 h 1628953"/>
                    <a:gd name="connsiteX27" fmla="*/ 1242860 w 1847977"/>
                    <a:gd name="connsiteY27" fmla="*/ 1319783 h 1628953"/>
                    <a:gd name="connsiteX28" fmla="*/ 1322108 w 1847977"/>
                    <a:gd name="connsiteY28" fmla="*/ 1193419 h 1628953"/>
                    <a:gd name="connsiteX29" fmla="*/ 1392123 w 1847977"/>
                    <a:gd name="connsiteY29" fmla="*/ 1165682 h 1628953"/>
                    <a:gd name="connsiteX30" fmla="*/ 1598955 w 1847977"/>
                    <a:gd name="connsiteY30" fmla="*/ 1102398 h 1628953"/>
                    <a:gd name="connsiteX31" fmla="*/ 1747431 w 1847977"/>
                    <a:gd name="connsiteY31" fmla="*/ 990638 h 1628953"/>
                    <a:gd name="connsiteX32" fmla="*/ 1777136 w 1847977"/>
                    <a:gd name="connsiteY32" fmla="*/ 915377 h 1628953"/>
                    <a:gd name="connsiteX33" fmla="*/ 1762518 w 1847977"/>
                    <a:gd name="connsiteY33" fmla="*/ 834453 h 1628953"/>
                    <a:gd name="connsiteX34" fmla="*/ 1798714 w 1847977"/>
                    <a:gd name="connsiteY34" fmla="*/ 825715 h 1628953"/>
                    <a:gd name="connsiteX35" fmla="*/ 1809140 w 1847977"/>
                    <a:gd name="connsiteY35" fmla="*/ 822147 h 1628953"/>
                    <a:gd name="connsiteX36" fmla="*/ 1841627 w 1847977"/>
                    <a:gd name="connsiteY36" fmla="*/ 806729 h 1628953"/>
                    <a:gd name="connsiteX37" fmla="*/ 1771002 w 1847977"/>
                    <a:gd name="connsiteY37" fmla="*/ 680897 h 1628953"/>
                    <a:gd name="connsiteX38" fmla="*/ 1685163 w 1847977"/>
                    <a:gd name="connsiteY38" fmla="*/ 557745 h 1628953"/>
                    <a:gd name="connsiteX39" fmla="*/ 1512735 w 1847977"/>
                    <a:gd name="connsiteY39" fmla="*/ 410108 h 1628953"/>
                    <a:gd name="connsiteX40" fmla="*/ 1540674 w 1847977"/>
                    <a:gd name="connsiteY40" fmla="*/ 307619 h 1628953"/>
                    <a:gd name="connsiteX41" fmla="*/ 1444650 w 1847977"/>
                    <a:gd name="connsiteY41" fmla="*/ 313563 h 1628953"/>
                    <a:gd name="connsiteX42" fmla="*/ 1415834 w 1847977"/>
                    <a:gd name="connsiteY42" fmla="*/ 329374 h 1628953"/>
                    <a:gd name="connsiteX43" fmla="*/ 1317282 w 1847977"/>
                    <a:gd name="connsiteY43" fmla="*/ 257632 h 1628953"/>
                    <a:gd name="connsiteX44" fmla="*/ 1180884 w 1847977"/>
                    <a:gd name="connsiteY44" fmla="*/ 10591 h 1628953"/>
                    <a:gd name="connsiteX45" fmla="*/ 1008012 w 1847977"/>
                    <a:gd name="connsiteY45" fmla="*/ 30632 h 1628953"/>
                    <a:gd name="connsiteX46" fmla="*/ 848703 w 1847977"/>
                    <a:gd name="connsiteY46" fmla="*/ 53860 h 1628953"/>
                    <a:gd name="connsiteX47" fmla="*/ 692315 w 1847977"/>
                    <a:gd name="connsiteY47" fmla="*/ 27063 h 1628953"/>
                    <a:gd name="connsiteX48" fmla="*/ 556730 w 1847977"/>
                    <a:gd name="connsiteY48" fmla="*/ 6350 h 1628953"/>
                    <a:gd name="connsiteX49" fmla="*/ 519048 w 1847977"/>
                    <a:gd name="connsiteY49" fmla="*/ 42417 h 1628953"/>
                    <a:gd name="connsiteX50" fmla="*/ 511467 w 1847977"/>
                    <a:gd name="connsiteY50" fmla="*/ 48615 h 1628953"/>
                    <a:gd name="connsiteX51" fmla="*/ 479831 w 1847977"/>
                    <a:gd name="connsiteY51" fmla="*/ 83553 h 1628953"/>
                    <a:gd name="connsiteX52" fmla="*/ 175793 w 1847977"/>
                    <a:gd name="connsiteY52" fmla="*/ 108457 h 1628953"/>
                    <a:gd name="connsiteX53" fmla="*/ 65367 w 1847977"/>
                    <a:gd name="connsiteY53" fmla="*/ 183032 h 16289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Lst>
                  <a:rect l="l" t="t" r="r" b="b"/>
                  <a:pathLst>
                    <a:path w="1847977" h="1628953">
                      <a:moveTo>
                        <a:pt x="65367" y="183032"/>
                      </a:moveTo>
                      <a:cubicBezTo>
                        <a:pt x="64668" y="279019"/>
                        <a:pt x="68733" y="262293"/>
                        <a:pt x="6350" y="295427"/>
                      </a:cubicBezTo>
                      <a:cubicBezTo>
                        <a:pt x="39979" y="284733"/>
                        <a:pt x="49555" y="272567"/>
                        <a:pt x="111226" y="317804"/>
                      </a:cubicBezTo>
                      <a:cubicBezTo>
                        <a:pt x="113639" y="319570"/>
                        <a:pt x="117081" y="321729"/>
                        <a:pt x="119240" y="323646"/>
                      </a:cubicBezTo>
                      <a:cubicBezTo>
                        <a:pt x="154127" y="354520"/>
                        <a:pt x="119100" y="310451"/>
                        <a:pt x="140970" y="354952"/>
                      </a:cubicBezTo>
                      <a:cubicBezTo>
                        <a:pt x="160108" y="393877"/>
                        <a:pt x="130403" y="353707"/>
                        <a:pt x="158902" y="394830"/>
                      </a:cubicBezTo>
                      <a:cubicBezTo>
                        <a:pt x="176872" y="420751"/>
                        <a:pt x="202971" y="420154"/>
                        <a:pt x="211759" y="506844"/>
                      </a:cubicBezTo>
                      <a:cubicBezTo>
                        <a:pt x="220447" y="592378"/>
                        <a:pt x="185966" y="571334"/>
                        <a:pt x="263423" y="634657"/>
                      </a:cubicBezTo>
                      <a:cubicBezTo>
                        <a:pt x="322910" y="683310"/>
                        <a:pt x="279641" y="655573"/>
                        <a:pt x="313829" y="696658"/>
                      </a:cubicBezTo>
                      <a:cubicBezTo>
                        <a:pt x="361581" y="754037"/>
                        <a:pt x="345668" y="679665"/>
                        <a:pt x="367601" y="753745"/>
                      </a:cubicBezTo>
                      <a:lnTo>
                        <a:pt x="411607" y="761809"/>
                      </a:lnTo>
                      <a:cubicBezTo>
                        <a:pt x="404304" y="844435"/>
                        <a:pt x="381965" y="823239"/>
                        <a:pt x="373494" y="888542"/>
                      </a:cubicBezTo>
                      <a:cubicBezTo>
                        <a:pt x="387274" y="895172"/>
                        <a:pt x="411251" y="900455"/>
                        <a:pt x="420979" y="905852"/>
                      </a:cubicBezTo>
                      <a:lnTo>
                        <a:pt x="475170" y="951636"/>
                      </a:lnTo>
                      <a:cubicBezTo>
                        <a:pt x="492049" y="913587"/>
                        <a:pt x="475869" y="934415"/>
                        <a:pt x="504926" y="910056"/>
                      </a:cubicBezTo>
                      <a:lnTo>
                        <a:pt x="473723" y="993648"/>
                      </a:lnTo>
                      <a:cubicBezTo>
                        <a:pt x="500050" y="1001928"/>
                        <a:pt x="490893" y="1000556"/>
                        <a:pt x="510223" y="1012659"/>
                      </a:cubicBezTo>
                      <a:cubicBezTo>
                        <a:pt x="512660" y="1014171"/>
                        <a:pt x="516064" y="1016647"/>
                        <a:pt x="518541" y="1018286"/>
                      </a:cubicBezTo>
                      <a:cubicBezTo>
                        <a:pt x="599706" y="1071587"/>
                        <a:pt x="569645" y="1066647"/>
                        <a:pt x="600392" y="1102944"/>
                      </a:cubicBezTo>
                      <a:cubicBezTo>
                        <a:pt x="637489" y="1146733"/>
                        <a:pt x="731672" y="1148918"/>
                        <a:pt x="703288" y="1207109"/>
                      </a:cubicBezTo>
                      <a:cubicBezTo>
                        <a:pt x="691908" y="1318933"/>
                        <a:pt x="697751" y="1312646"/>
                        <a:pt x="794346" y="1321816"/>
                      </a:cubicBezTo>
                      <a:cubicBezTo>
                        <a:pt x="897217" y="1331582"/>
                        <a:pt x="832599" y="1317980"/>
                        <a:pt x="911491" y="1314526"/>
                      </a:cubicBezTo>
                      <a:cubicBezTo>
                        <a:pt x="989952" y="1311084"/>
                        <a:pt x="997001" y="1346746"/>
                        <a:pt x="1011529" y="1363434"/>
                      </a:cubicBezTo>
                      <a:cubicBezTo>
                        <a:pt x="1115924" y="1445412"/>
                        <a:pt x="1161084" y="1454023"/>
                        <a:pt x="1191133" y="1481962"/>
                      </a:cubicBezTo>
                      <a:lnTo>
                        <a:pt x="1310055" y="1598294"/>
                      </a:lnTo>
                      <a:cubicBezTo>
                        <a:pt x="1350010" y="1631010"/>
                        <a:pt x="1289825" y="1616773"/>
                        <a:pt x="1368323" y="1622602"/>
                      </a:cubicBezTo>
                      <a:cubicBezTo>
                        <a:pt x="1332077" y="1548447"/>
                        <a:pt x="1292314" y="1512595"/>
                        <a:pt x="1241933" y="1458201"/>
                      </a:cubicBezTo>
                      <a:lnTo>
                        <a:pt x="1242860" y="1319783"/>
                      </a:lnTo>
                      <a:cubicBezTo>
                        <a:pt x="1241742" y="1263764"/>
                        <a:pt x="1258913" y="1197470"/>
                        <a:pt x="1322108" y="1193419"/>
                      </a:cubicBezTo>
                      <a:cubicBezTo>
                        <a:pt x="1372717" y="1190167"/>
                        <a:pt x="1369669" y="1179957"/>
                        <a:pt x="1392123" y="1165682"/>
                      </a:cubicBezTo>
                      <a:cubicBezTo>
                        <a:pt x="1482369" y="1108303"/>
                        <a:pt x="1486611" y="1104544"/>
                        <a:pt x="1598955" y="1102398"/>
                      </a:cubicBezTo>
                      <a:cubicBezTo>
                        <a:pt x="1548841" y="934288"/>
                        <a:pt x="1614754" y="988898"/>
                        <a:pt x="1747431" y="990638"/>
                      </a:cubicBezTo>
                      <a:cubicBezTo>
                        <a:pt x="1762506" y="935812"/>
                        <a:pt x="1773682" y="954404"/>
                        <a:pt x="1777136" y="915377"/>
                      </a:cubicBezTo>
                      <a:cubicBezTo>
                        <a:pt x="1782800" y="851433"/>
                        <a:pt x="1759534" y="925982"/>
                        <a:pt x="1762518" y="834453"/>
                      </a:cubicBezTo>
                      <a:cubicBezTo>
                        <a:pt x="1794891" y="818603"/>
                        <a:pt x="1778952" y="832459"/>
                        <a:pt x="1798714" y="825715"/>
                      </a:cubicBezTo>
                      <a:cubicBezTo>
                        <a:pt x="1801812" y="824661"/>
                        <a:pt x="1805991" y="823353"/>
                        <a:pt x="1809140" y="822147"/>
                      </a:cubicBezTo>
                      <a:lnTo>
                        <a:pt x="1841627" y="806729"/>
                      </a:lnTo>
                      <a:cubicBezTo>
                        <a:pt x="1842338" y="727836"/>
                        <a:pt x="1844395" y="702043"/>
                        <a:pt x="1771002" y="680897"/>
                      </a:cubicBezTo>
                      <a:cubicBezTo>
                        <a:pt x="1686535" y="656577"/>
                        <a:pt x="1696822" y="652005"/>
                        <a:pt x="1685163" y="557745"/>
                      </a:cubicBezTo>
                      <a:cubicBezTo>
                        <a:pt x="1582090" y="537108"/>
                        <a:pt x="1489773" y="515429"/>
                        <a:pt x="1512735" y="410108"/>
                      </a:cubicBezTo>
                      <a:cubicBezTo>
                        <a:pt x="1523657" y="360057"/>
                        <a:pt x="1533626" y="390677"/>
                        <a:pt x="1540674" y="307619"/>
                      </a:cubicBezTo>
                      <a:cubicBezTo>
                        <a:pt x="1510792" y="305803"/>
                        <a:pt x="1462938" y="307898"/>
                        <a:pt x="1444650" y="313563"/>
                      </a:cubicBezTo>
                      <a:cubicBezTo>
                        <a:pt x="1404315" y="326085"/>
                        <a:pt x="1447901" y="311594"/>
                        <a:pt x="1415834" y="329374"/>
                      </a:cubicBezTo>
                      <a:cubicBezTo>
                        <a:pt x="1298156" y="394665"/>
                        <a:pt x="1323340" y="279971"/>
                        <a:pt x="1317282" y="257632"/>
                      </a:cubicBezTo>
                      <a:cubicBezTo>
                        <a:pt x="1297470" y="184556"/>
                        <a:pt x="1248981" y="274218"/>
                        <a:pt x="1180884" y="10591"/>
                      </a:cubicBezTo>
                      <a:cubicBezTo>
                        <a:pt x="1127747" y="2324"/>
                        <a:pt x="1116457" y="18199"/>
                        <a:pt x="1008012" y="30632"/>
                      </a:cubicBezTo>
                      <a:cubicBezTo>
                        <a:pt x="895337" y="43535"/>
                        <a:pt x="1003313" y="76796"/>
                        <a:pt x="848703" y="53860"/>
                      </a:cubicBezTo>
                      <a:cubicBezTo>
                        <a:pt x="763168" y="41173"/>
                        <a:pt x="797039" y="64579"/>
                        <a:pt x="692315" y="27063"/>
                      </a:cubicBezTo>
                      <a:cubicBezTo>
                        <a:pt x="641413" y="8813"/>
                        <a:pt x="626236" y="13893"/>
                        <a:pt x="556730" y="6350"/>
                      </a:cubicBezTo>
                      <a:lnTo>
                        <a:pt x="519048" y="42417"/>
                      </a:lnTo>
                      <a:cubicBezTo>
                        <a:pt x="516877" y="44335"/>
                        <a:pt x="513562" y="46723"/>
                        <a:pt x="511467" y="48615"/>
                      </a:cubicBezTo>
                      <a:cubicBezTo>
                        <a:pt x="492798" y="65582"/>
                        <a:pt x="497052" y="60642"/>
                        <a:pt x="479831" y="83553"/>
                      </a:cubicBezTo>
                      <a:cubicBezTo>
                        <a:pt x="366865" y="233997"/>
                        <a:pt x="250749" y="114795"/>
                        <a:pt x="175793" y="108457"/>
                      </a:cubicBezTo>
                      <a:cubicBezTo>
                        <a:pt x="88214" y="195694"/>
                        <a:pt x="132398" y="149402"/>
                        <a:pt x="65367" y="183032"/>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8" name="Freeform 3">
                  <a:extLst>
                    <a:ext uri="{FF2B5EF4-FFF2-40B4-BE49-F238E27FC236}">
                      <a16:creationId xmlns:a16="http://schemas.microsoft.com/office/drawing/2014/main" id="{0A797A80-940C-4989-B491-E77CDD752128}"/>
                    </a:ext>
                  </a:extLst>
                </p:cNvPr>
                <p:cNvSpPr/>
                <p:nvPr/>
              </p:nvSpPr>
              <p:spPr>
                <a:xfrm>
                  <a:off x="6597330" y="3293169"/>
                  <a:ext cx="1247697" cy="795382"/>
                </a:xfrm>
                <a:custGeom>
                  <a:avLst/>
                  <a:gdLst>
                    <a:gd name="connsiteX0" fmla="*/ 637165 w 2388634"/>
                    <a:gd name="connsiteY0" fmla="*/ 101701 h 1522707"/>
                    <a:gd name="connsiteX1" fmla="*/ 638867 w 2388634"/>
                    <a:gd name="connsiteY1" fmla="*/ 213436 h 1522707"/>
                    <a:gd name="connsiteX2" fmla="*/ 709148 w 2388634"/>
                    <a:gd name="connsiteY2" fmla="*/ 241134 h 1522707"/>
                    <a:gd name="connsiteX3" fmla="*/ 650741 w 2388634"/>
                    <a:gd name="connsiteY3" fmla="*/ 291134 h 1522707"/>
                    <a:gd name="connsiteX4" fmla="*/ 576815 w 2388634"/>
                    <a:gd name="connsiteY4" fmla="*/ 314515 h 1522707"/>
                    <a:gd name="connsiteX5" fmla="*/ 433991 w 2388634"/>
                    <a:gd name="connsiteY5" fmla="*/ 392391 h 1522707"/>
                    <a:gd name="connsiteX6" fmla="*/ 377856 w 2388634"/>
                    <a:gd name="connsiteY6" fmla="*/ 351167 h 1522707"/>
                    <a:gd name="connsiteX7" fmla="*/ 190265 w 2388634"/>
                    <a:gd name="connsiteY7" fmla="*/ 565683 h 1522707"/>
                    <a:gd name="connsiteX8" fmla="*/ 182022 w 2388634"/>
                    <a:gd name="connsiteY8" fmla="*/ 564120 h 1522707"/>
                    <a:gd name="connsiteX9" fmla="*/ 130397 w 2388634"/>
                    <a:gd name="connsiteY9" fmla="*/ 574001 h 1522707"/>
                    <a:gd name="connsiteX10" fmla="*/ 12643 w 2388634"/>
                    <a:gd name="connsiteY10" fmla="*/ 730605 h 1522707"/>
                    <a:gd name="connsiteX11" fmla="*/ 255085 w 2388634"/>
                    <a:gd name="connsiteY11" fmla="*/ 739012 h 1522707"/>
                    <a:gd name="connsiteX12" fmla="*/ 433991 w 2388634"/>
                    <a:gd name="connsiteY12" fmla="*/ 887626 h 1522707"/>
                    <a:gd name="connsiteX13" fmla="*/ 519906 w 2388634"/>
                    <a:gd name="connsiteY13" fmla="*/ 852740 h 1522707"/>
                    <a:gd name="connsiteX14" fmla="*/ 613289 w 2388634"/>
                    <a:gd name="connsiteY14" fmla="*/ 827331 h 1522707"/>
                    <a:gd name="connsiteX15" fmla="*/ 658082 w 2388634"/>
                    <a:gd name="connsiteY15" fmla="*/ 1046822 h 1522707"/>
                    <a:gd name="connsiteX16" fmla="*/ 609276 w 2388634"/>
                    <a:gd name="connsiteY16" fmla="*/ 1308442 h 1522707"/>
                    <a:gd name="connsiteX17" fmla="*/ 529456 w 2388634"/>
                    <a:gd name="connsiteY17" fmla="*/ 1363889 h 1522707"/>
                    <a:gd name="connsiteX18" fmla="*/ 626205 w 2388634"/>
                    <a:gd name="connsiteY18" fmla="*/ 1433958 h 1522707"/>
                    <a:gd name="connsiteX19" fmla="*/ 714203 w 2388634"/>
                    <a:gd name="connsiteY19" fmla="*/ 1516357 h 1522707"/>
                    <a:gd name="connsiteX20" fmla="*/ 779595 w 2388634"/>
                    <a:gd name="connsiteY20" fmla="*/ 1516357 h 1522707"/>
                    <a:gd name="connsiteX21" fmla="*/ 982618 w 2388634"/>
                    <a:gd name="connsiteY21" fmla="*/ 1441148 h 1522707"/>
                    <a:gd name="connsiteX22" fmla="*/ 1126458 w 2388634"/>
                    <a:gd name="connsiteY22" fmla="*/ 1293786 h 1522707"/>
                    <a:gd name="connsiteX23" fmla="*/ 1510468 w 2388634"/>
                    <a:gd name="connsiteY23" fmla="*/ 1149851 h 1522707"/>
                    <a:gd name="connsiteX24" fmla="*/ 1575885 w 2388634"/>
                    <a:gd name="connsiteY24" fmla="*/ 1063195 h 1522707"/>
                    <a:gd name="connsiteX25" fmla="*/ 1610659 w 2388634"/>
                    <a:gd name="connsiteY25" fmla="*/ 1031992 h 1522707"/>
                    <a:gd name="connsiteX26" fmla="*/ 1666106 w 2388634"/>
                    <a:gd name="connsiteY26" fmla="*/ 1031829 h 1522707"/>
                    <a:gd name="connsiteX27" fmla="*/ 1765090 w 2388634"/>
                    <a:gd name="connsiteY27" fmla="*/ 889657 h 1522707"/>
                    <a:gd name="connsiteX28" fmla="*/ 1931003 w 2388634"/>
                    <a:gd name="connsiteY28" fmla="*/ 963050 h 1522707"/>
                    <a:gd name="connsiteX29" fmla="*/ 2119383 w 2388634"/>
                    <a:gd name="connsiteY29" fmla="*/ 939755 h 1522707"/>
                    <a:gd name="connsiteX30" fmla="*/ 2289892 w 2388634"/>
                    <a:gd name="connsiteY30" fmla="*/ 893242 h 1522707"/>
                    <a:gd name="connsiteX31" fmla="*/ 2265433 w 2388634"/>
                    <a:gd name="connsiteY31" fmla="*/ 781062 h 1522707"/>
                    <a:gd name="connsiteX32" fmla="*/ 2293334 w 2388634"/>
                    <a:gd name="connsiteY32" fmla="*/ 672655 h 1522707"/>
                    <a:gd name="connsiteX33" fmla="*/ 2368543 w 2388634"/>
                    <a:gd name="connsiteY33" fmla="*/ 665340 h 1522707"/>
                    <a:gd name="connsiteX34" fmla="*/ 2382285 w 2388634"/>
                    <a:gd name="connsiteY34" fmla="*/ 532447 h 1522707"/>
                    <a:gd name="connsiteX35" fmla="*/ 2080355 w 2388634"/>
                    <a:gd name="connsiteY35" fmla="*/ 585050 h 1522707"/>
                    <a:gd name="connsiteX36" fmla="*/ 2050231 w 2388634"/>
                    <a:gd name="connsiteY36" fmla="*/ 624966 h 1522707"/>
                    <a:gd name="connsiteX37" fmla="*/ 2014163 w 2388634"/>
                    <a:gd name="connsiteY37" fmla="*/ 663422 h 1522707"/>
                    <a:gd name="connsiteX38" fmla="*/ 1939753 w 2388634"/>
                    <a:gd name="connsiteY38" fmla="*/ 621613 h 1522707"/>
                    <a:gd name="connsiteX39" fmla="*/ 1928310 w 2388634"/>
                    <a:gd name="connsiteY39" fmla="*/ 605472 h 1522707"/>
                    <a:gd name="connsiteX40" fmla="*/ 1917134 w 2388634"/>
                    <a:gd name="connsiteY40" fmla="*/ 589025 h 1522707"/>
                    <a:gd name="connsiteX41" fmla="*/ 1842192 w 2388634"/>
                    <a:gd name="connsiteY41" fmla="*/ 692454 h 1522707"/>
                    <a:gd name="connsiteX42" fmla="*/ 1709210 w 2388634"/>
                    <a:gd name="connsiteY42" fmla="*/ 738530 h 1522707"/>
                    <a:gd name="connsiteX43" fmla="*/ 1350410 w 2388634"/>
                    <a:gd name="connsiteY43" fmla="*/ 225335 h 1522707"/>
                    <a:gd name="connsiteX44" fmla="*/ 1325860 w 2388634"/>
                    <a:gd name="connsiteY44" fmla="*/ 97840 h 1522707"/>
                    <a:gd name="connsiteX45" fmla="*/ 1239043 w 2388634"/>
                    <a:gd name="connsiteY45" fmla="*/ 116382 h 1522707"/>
                    <a:gd name="connsiteX46" fmla="*/ 1320730 w 2388634"/>
                    <a:gd name="connsiteY46" fmla="*/ 310438 h 1522707"/>
                    <a:gd name="connsiteX47" fmla="*/ 1343717 w 2388634"/>
                    <a:gd name="connsiteY47" fmla="*/ 315239 h 1522707"/>
                    <a:gd name="connsiteX48" fmla="*/ 1378020 w 2388634"/>
                    <a:gd name="connsiteY48" fmla="*/ 318261 h 1522707"/>
                    <a:gd name="connsiteX49" fmla="*/ 1592878 w 2388634"/>
                    <a:gd name="connsiteY49" fmla="*/ 662444 h 1522707"/>
                    <a:gd name="connsiteX50" fmla="*/ 1682286 w 2388634"/>
                    <a:gd name="connsiteY50" fmla="*/ 765136 h 1522707"/>
                    <a:gd name="connsiteX51" fmla="*/ 1575962 w 2388634"/>
                    <a:gd name="connsiteY51" fmla="*/ 720750 h 1522707"/>
                    <a:gd name="connsiteX52" fmla="*/ 1475937 w 2388634"/>
                    <a:gd name="connsiteY52" fmla="*/ 653732 h 1522707"/>
                    <a:gd name="connsiteX53" fmla="*/ 1433227 w 2388634"/>
                    <a:gd name="connsiteY53" fmla="*/ 683348 h 1522707"/>
                    <a:gd name="connsiteX54" fmla="*/ 1428146 w 2388634"/>
                    <a:gd name="connsiteY54" fmla="*/ 684682 h 1522707"/>
                    <a:gd name="connsiteX55" fmla="*/ 1488344 w 2388634"/>
                    <a:gd name="connsiteY55" fmla="*/ 573442 h 1522707"/>
                    <a:gd name="connsiteX56" fmla="*/ 1292498 w 2388634"/>
                    <a:gd name="connsiteY56" fmla="*/ 375411 h 1522707"/>
                    <a:gd name="connsiteX57" fmla="*/ 1238078 w 2388634"/>
                    <a:gd name="connsiteY57" fmla="*/ 310438 h 1522707"/>
                    <a:gd name="connsiteX58" fmla="*/ 1277194 w 2388634"/>
                    <a:gd name="connsiteY58" fmla="*/ 260425 h 1522707"/>
                    <a:gd name="connsiteX59" fmla="*/ 1143286 w 2388634"/>
                    <a:gd name="connsiteY59" fmla="*/ 348208 h 1522707"/>
                    <a:gd name="connsiteX60" fmla="*/ 1192777 w 2388634"/>
                    <a:gd name="connsiteY60" fmla="*/ 177926 h 1522707"/>
                    <a:gd name="connsiteX61" fmla="*/ 1170006 w 2388634"/>
                    <a:gd name="connsiteY61" fmla="*/ 188417 h 1522707"/>
                    <a:gd name="connsiteX62" fmla="*/ 1154779 w 2388634"/>
                    <a:gd name="connsiteY62" fmla="*/ 263219 h 1522707"/>
                    <a:gd name="connsiteX63" fmla="*/ 1116895 w 2388634"/>
                    <a:gd name="connsiteY63" fmla="*/ 223253 h 1522707"/>
                    <a:gd name="connsiteX64" fmla="*/ 1030002 w 2388634"/>
                    <a:gd name="connsiteY64" fmla="*/ 159626 h 1522707"/>
                    <a:gd name="connsiteX65" fmla="*/ 964711 w 2388634"/>
                    <a:gd name="connsiteY65" fmla="*/ 152856 h 1522707"/>
                    <a:gd name="connsiteX66" fmla="*/ 858526 w 2388634"/>
                    <a:gd name="connsiteY66" fmla="*/ 110299 h 1522707"/>
                    <a:gd name="connsiteX67" fmla="*/ 803675 w 2388634"/>
                    <a:gd name="connsiteY67" fmla="*/ 134848 h 1522707"/>
                    <a:gd name="connsiteX68" fmla="*/ 776040 w 2388634"/>
                    <a:gd name="connsiteY68" fmla="*/ 51422 h 1522707"/>
                    <a:gd name="connsiteX69" fmla="*/ 708374 w 2388634"/>
                    <a:gd name="connsiteY69" fmla="*/ 63690 h 1522707"/>
                    <a:gd name="connsiteX70" fmla="*/ 657206 w 2388634"/>
                    <a:gd name="connsiteY70" fmla="*/ 6350 h 1522707"/>
                    <a:gd name="connsiteX71" fmla="*/ 642601 w 2388634"/>
                    <a:gd name="connsiteY71" fmla="*/ 84937 h 1522707"/>
                    <a:gd name="connsiteX72" fmla="*/ 640099 w 2388634"/>
                    <a:gd name="connsiteY72" fmla="*/ 93395 h 1522707"/>
                    <a:gd name="connsiteX73" fmla="*/ 637165 w 2388634"/>
                    <a:gd name="connsiteY73" fmla="*/ 101701 h 15227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Lst>
                  <a:rect l="l" t="t" r="r" b="b"/>
                  <a:pathLst>
                    <a:path w="2388634" h="1522707">
                      <a:moveTo>
                        <a:pt x="637165" y="101701"/>
                      </a:moveTo>
                      <a:lnTo>
                        <a:pt x="638867" y="213436"/>
                      </a:lnTo>
                      <a:cubicBezTo>
                        <a:pt x="670083" y="235115"/>
                        <a:pt x="676599" y="222160"/>
                        <a:pt x="709148" y="241134"/>
                      </a:cubicBezTo>
                      <a:cubicBezTo>
                        <a:pt x="668217" y="281266"/>
                        <a:pt x="695382" y="269823"/>
                        <a:pt x="650741" y="291134"/>
                      </a:cubicBezTo>
                      <a:cubicBezTo>
                        <a:pt x="624846" y="303491"/>
                        <a:pt x="593960" y="310375"/>
                        <a:pt x="576815" y="314515"/>
                      </a:cubicBezTo>
                      <a:cubicBezTo>
                        <a:pt x="487381" y="336079"/>
                        <a:pt x="513518" y="363372"/>
                        <a:pt x="433991" y="392391"/>
                      </a:cubicBezTo>
                      <a:cubicBezTo>
                        <a:pt x="378809" y="366966"/>
                        <a:pt x="429787" y="379082"/>
                        <a:pt x="377856" y="351167"/>
                      </a:cubicBezTo>
                      <a:cubicBezTo>
                        <a:pt x="330333" y="527799"/>
                        <a:pt x="234461" y="389115"/>
                        <a:pt x="190265" y="565683"/>
                      </a:cubicBezTo>
                      <a:cubicBezTo>
                        <a:pt x="187483" y="565505"/>
                        <a:pt x="183089" y="561339"/>
                        <a:pt x="182022" y="564120"/>
                      </a:cubicBezTo>
                      <a:cubicBezTo>
                        <a:pt x="166503" y="604900"/>
                        <a:pt x="192602" y="540702"/>
                        <a:pt x="130397" y="574001"/>
                      </a:cubicBezTo>
                      <a:cubicBezTo>
                        <a:pt x="67621" y="607631"/>
                        <a:pt x="-24961" y="662025"/>
                        <a:pt x="12643" y="730605"/>
                      </a:cubicBezTo>
                      <a:cubicBezTo>
                        <a:pt x="81260" y="819309"/>
                        <a:pt x="144380" y="698525"/>
                        <a:pt x="255085" y="739012"/>
                      </a:cubicBezTo>
                      <a:cubicBezTo>
                        <a:pt x="357752" y="776554"/>
                        <a:pt x="365118" y="830869"/>
                        <a:pt x="433991" y="887626"/>
                      </a:cubicBezTo>
                      <a:cubicBezTo>
                        <a:pt x="467265" y="883682"/>
                        <a:pt x="489884" y="873400"/>
                        <a:pt x="519906" y="852740"/>
                      </a:cubicBezTo>
                      <a:cubicBezTo>
                        <a:pt x="559797" y="825286"/>
                        <a:pt x="519360" y="816919"/>
                        <a:pt x="613289" y="827331"/>
                      </a:cubicBezTo>
                      <a:cubicBezTo>
                        <a:pt x="603701" y="1049102"/>
                        <a:pt x="641775" y="928703"/>
                        <a:pt x="658082" y="1046822"/>
                      </a:cubicBezTo>
                      <a:cubicBezTo>
                        <a:pt x="678453" y="1194480"/>
                        <a:pt x="611575" y="1008025"/>
                        <a:pt x="609276" y="1308442"/>
                      </a:cubicBezTo>
                      <a:cubicBezTo>
                        <a:pt x="569233" y="1333555"/>
                        <a:pt x="568953" y="1314580"/>
                        <a:pt x="529456" y="1363889"/>
                      </a:cubicBezTo>
                      <a:cubicBezTo>
                        <a:pt x="568306" y="1436645"/>
                        <a:pt x="565016" y="1412662"/>
                        <a:pt x="626205" y="1433958"/>
                      </a:cubicBezTo>
                      <a:cubicBezTo>
                        <a:pt x="660330" y="1445828"/>
                        <a:pt x="675557" y="1453065"/>
                        <a:pt x="714203" y="1516357"/>
                      </a:cubicBezTo>
                      <a:lnTo>
                        <a:pt x="779595" y="1516357"/>
                      </a:lnTo>
                      <a:cubicBezTo>
                        <a:pt x="865041" y="1474121"/>
                        <a:pt x="903116" y="1548692"/>
                        <a:pt x="982618" y="1441148"/>
                      </a:cubicBezTo>
                      <a:cubicBezTo>
                        <a:pt x="1053217" y="1345670"/>
                        <a:pt x="1063225" y="1431473"/>
                        <a:pt x="1126458" y="1293786"/>
                      </a:cubicBezTo>
                      <a:cubicBezTo>
                        <a:pt x="1218445" y="1093515"/>
                        <a:pt x="1510442" y="1149865"/>
                        <a:pt x="1510468" y="1149851"/>
                      </a:cubicBezTo>
                      <a:cubicBezTo>
                        <a:pt x="1542498" y="1112588"/>
                        <a:pt x="1535042" y="1104058"/>
                        <a:pt x="1575885" y="1063195"/>
                      </a:cubicBezTo>
                      <a:cubicBezTo>
                        <a:pt x="1576609" y="1062457"/>
                        <a:pt x="1610659" y="1031992"/>
                        <a:pt x="1610659" y="1031992"/>
                      </a:cubicBezTo>
                      <a:cubicBezTo>
                        <a:pt x="1638179" y="1017814"/>
                        <a:pt x="1619536" y="1023070"/>
                        <a:pt x="1666106" y="1031829"/>
                      </a:cubicBezTo>
                      <a:cubicBezTo>
                        <a:pt x="1670805" y="957403"/>
                        <a:pt x="1683772" y="903132"/>
                        <a:pt x="1765090" y="889657"/>
                      </a:cubicBezTo>
                      <a:cubicBezTo>
                        <a:pt x="1886122" y="869601"/>
                        <a:pt x="1878425" y="910253"/>
                        <a:pt x="1931003" y="963050"/>
                      </a:cubicBezTo>
                      <a:cubicBezTo>
                        <a:pt x="2045392" y="974233"/>
                        <a:pt x="2003786" y="931472"/>
                        <a:pt x="2119383" y="939755"/>
                      </a:cubicBezTo>
                      <a:cubicBezTo>
                        <a:pt x="2172417" y="943554"/>
                        <a:pt x="2250205" y="918979"/>
                        <a:pt x="2289892" y="893242"/>
                      </a:cubicBezTo>
                      <a:cubicBezTo>
                        <a:pt x="2288876" y="820703"/>
                        <a:pt x="2267693" y="851807"/>
                        <a:pt x="2265433" y="781062"/>
                      </a:cubicBezTo>
                      <a:cubicBezTo>
                        <a:pt x="2262930" y="702474"/>
                        <a:pt x="2279377" y="749198"/>
                        <a:pt x="2293334" y="672655"/>
                      </a:cubicBezTo>
                      <a:cubicBezTo>
                        <a:pt x="2330190" y="676071"/>
                        <a:pt x="2341010" y="679563"/>
                        <a:pt x="2368543" y="665340"/>
                      </a:cubicBezTo>
                      <a:lnTo>
                        <a:pt x="2382285" y="532447"/>
                      </a:lnTo>
                      <a:cubicBezTo>
                        <a:pt x="2106200" y="433349"/>
                        <a:pt x="2123459" y="521118"/>
                        <a:pt x="2080355" y="585050"/>
                      </a:cubicBezTo>
                      <a:lnTo>
                        <a:pt x="2050231" y="624966"/>
                      </a:lnTo>
                      <a:cubicBezTo>
                        <a:pt x="2025212" y="656754"/>
                        <a:pt x="2048148" y="635431"/>
                        <a:pt x="2014163" y="663422"/>
                      </a:cubicBezTo>
                      <a:cubicBezTo>
                        <a:pt x="1973446" y="658278"/>
                        <a:pt x="1969116" y="657923"/>
                        <a:pt x="1939753" y="621613"/>
                      </a:cubicBezTo>
                      <a:cubicBezTo>
                        <a:pt x="1915598" y="591680"/>
                        <a:pt x="1958029" y="646988"/>
                        <a:pt x="1928310" y="605472"/>
                      </a:cubicBezTo>
                      <a:lnTo>
                        <a:pt x="1917134" y="589025"/>
                      </a:lnTo>
                      <a:cubicBezTo>
                        <a:pt x="1836223" y="674420"/>
                        <a:pt x="1888432" y="652208"/>
                        <a:pt x="1842192" y="692454"/>
                      </a:cubicBezTo>
                      <a:cubicBezTo>
                        <a:pt x="1816398" y="714882"/>
                        <a:pt x="1745939" y="738047"/>
                        <a:pt x="1709210" y="738530"/>
                      </a:cubicBezTo>
                      <a:cubicBezTo>
                        <a:pt x="1656607" y="721042"/>
                        <a:pt x="1398137" y="361517"/>
                        <a:pt x="1350410" y="225335"/>
                      </a:cubicBezTo>
                      <a:cubicBezTo>
                        <a:pt x="1339234" y="193484"/>
                        <a:pt x="1331335" y="107975"/>
                        <a:pt x="1325860" y="97840"/>
                      </a:cubicBezTo>
                      <a:cubicBezTo>
                        <a:pt x="1315028" y="77723"/>
                        <a:pt x="1260850" y="74371"/>
                        <a:pt x="1239043" y="116382"/>
                      </a:cubicBezTo>
                      <a:cubicBezTo>
                        <a:pt x="1271429" y="173291"/>
                        <a:pt x="1344072" y="101637"/>
                        <a:pt x="1320730" y="310438"/>
                      </a:cubicBezTo>
                      <a:cubicBezTo>
                        <a:pt x="1335373" y="317855"/>
                        <a:pt x="1321263" y="312267"/>
                        <a:pt x="1343717" y="315239"/>
                      </a:cubicBezTo>
                      <a:cubicBezTo>
                        <a:pt x="1432097" y="326897"/>
                        <a:pt x="1334052" y="305472"/>
                        <a:pt x="1378020" y="318261"/>
                      </a:cubicBezTo>
                      <a:cubicBezTo>
                        <a:pt x="1394453" y="389267"/>
                        <a:pt x="1537544" y="595934"/>
                        <a:pt x="1592878" y="662444"/>
                      </a:cubicBezTo>
                      <a:cubicBezTo>
                        <a:pt x="1672571" y="758240"/>
                        <a:pt x="1670780" y="688669"/>
                        <a:pt x="1682286" y="765136"/>
                      </a:cubicBezTo>
                      <a:cubicBezTo>
                        <a:pt x="1644453" y="757846"/>
                        <a:pt x="1612589" y="737476"/>
                        <a:pt x="1575962" y="720750"/>
                      </a:cubicBezTo>
                      <a:cubicBezTo>
                        <a:pt x="1488827" y="680973"/>
                        <a:pt x="1493094" y="733234"/>
                        <a:pt x="1475937" y="653732"/>
                      </a:cubicBezTo>
                      <a:lnTo>
                        <a:pt x="1433227" y="683348"/>
                      </a:lnTo>
                      <a:cubicBezTo>
                        <a:pt x="1432604" y="683640"/>
                        <a:pt x="1429887" y="684948"/>
                        <a:pt x="1428146" y="684682"/>
                      </a:cubicBezTo>
                      <a:cubicBezTo>
                        <a:pt x="1437875" y="586752"/>
                        <a:pt x="1484217" y="655218"/>
                        <a:pt x="1488344" y="573442"/>
                      </a:cubicBezTo>
                      <a:cubicBezTo>
                        <a:pt x="1493844" y="463994"/>
                        <a:pt x="1322013" y="424573"/>
                        <a:pt x="1292498" y="375411"/>
                      </a:cubicBezTo>
                      <a:cubicBezTo>
                        <a:pt x="1241444" y="290372"/>
                        <a:pt x="1334713" y="380377"/>
                        <a:pt x="1238078" y="310438"/>
                      </a:cubicBezTo>
                      <a:cubicBezTo>
                        <a:pt x="1285475" y="269684"/>
                        <a:pt x="1269663" y="304926"/>
                        <a:pt x="1277194" y="260425"/>
                      </a:cubicBezTo>
                      <a:cubicBezTo>
                        <a:pt x="1236745" y="270421"/>
                        <a:pt x="1197578" y="320954"/>
                        <a:pt x="1143286" y="348208"/>
                      </a:cubicBezTo>
                      <a:cubicBezTo>
                        <a:pt x="1200525" y="236524"/>
                        <a:pt x="1257916" y="267474"/>
                        <a:pt x="1192777" y="177926"/>
                      </a:cubicBezTo>
                      <a:cubicBezTo>
                        <a:pt x="1182287" y="192138"/>
                        <a:pt x="1192765" y="180835"/>
                        <a:pt x="1170006" y="188417"/>
                      </a:cubicBezTo>
                      <a:cubicBezTo>
                        <a:pt x="1179265" y="245541"/>
                        <a:pt x="1189831" y="230428"/>
                        <a:pt x="1154779" y="263219"/>
                      </a:cubicBezTo>
                      <a:cubicBezTo>
                        <a:pt x="1095661" y="248157"/>
                        <a:pt x="1157776" y="274192"/>
                        <a:pt x="1116895" y="223253"/>
                      </a:cubicBezTo>
                      <a:lnTo>
                        <a:pt x="1030002" y="159626"/>
                      </a:lnTo>
                      <a:cubicBezTo>
                        <a:pt x="982669" y="146303"/>
                        <a:pt x="1011332" y="169443"/>
                        <a:pt x="964711" y="152856"/>
                      </a:cubicBezTo>
                      <a:cubicBezTo>
                        <a:pt x="855097" y="113829"/>
                        <a:pt x="934599" y="92912"/>
                        <a:pt x="858526" y="110299"/>
                      </a:cubicBezTo>
                      <a:lnTo>
                        <a:pt x="803675" y="134848"/>
                      </a:lnTo>
                      <a:cubicBezTo>
                        <a:pt x="767836" y="77482"/>
                        <a:pt x="775938" y="121526"/>
                        <a:pt x="776040" y="51422"/>
                      </a:cubicBezTo>
                      <a:cubicBezTo>
                        <a:pt x="703129" y="60921"/>
                        <a:pt x="774592" y="99428"/>
                        <a:pt x="708374" y="63690"/>
                      </a:cubicBezTo>
                      <a:cubicBezTo>
                        <a:pt x="669220" y="42532"/>
                        <a:pt x="710800" y="41223"/>
                        <a:pt x="657206" y="6350"/>
                      </a:cubicBezTo>
                      <a:cubicBezTo>
                        <a:pt x="622713" y="63639"/>
                        <a:pt x="657676" y="-3657"/>
                        <a:pt x="642601" y="84937"/>
                      </a:cubicBezTo>
                      <a:cubicBezTo>
                        <a:pt x="642322" y="86601"/>
                        <a:pt x="640327" y="95173"/>
                        <a:pt x="640099" y="93395"/>
                      </a:cubicBezTo>
                      <a:cubicBezTo>
                        <a:pt x="639857" y="91630"/>
                        <a:pt x="638778" y="99262"/>
                        <a:pt x="637165" y="101701"/>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9" name="Freeform 3">
                  <a:extLst>
                    <a:ext uri="{FF2B5EF4-FFF2-40B4-BE49-F238E27FC236}">
                      <a16:creationId xmlns:a16="http://schemas.microsoft.com/office/drawing/2014/main" id="{186EA58C-C021-46E1-92D5-C031D442E653}"/>
                    </a:ext>
                  </a:extLst>
                </p:cNvPr>
                <p:cNvSpPr/>
                <p:nvPr/>
              </p:nvSpPr>
              <p:spPr>
                <a:xfrm>
                  <a:off x="8077855" y="1599398"/>
                  <a:ext cx="660940" cy="930597"/>
                </a:xfrm>
                <a:custGeom>
                  <a:avLst/>
                  <a:gdLst>
                    <a:gd name="connsiteX0" fmla="*/ 80275 w 1265325"/>
                    <a:gd name="connsiteY0" fmla="*/ 127187 h 1781566"/>
                    <a:gd name="connsiteX1" fmla="*/ 99465 w 1265325"/>
                    <a:gd name="connsiteY1" fmla="*/ 174774 h 1781566"/>
                    <a:gd name="connsiteX2" fmla="*/ 102005 w 1265325"/>
                    <a:gd name="connsiteY2" fmla="*/ 204073 h 1781566"/>
                    <a:gd name="connsiteX3" fmla="*/ 58253 w 1265325"/>
                    <a:gd name="connsiteY3" fmla="*/ 275409 h 1781566"/>
                    <a:gd name="connsiteX4" fmla="*/ 68769 w 1265325"/>
                    <a:gd name="connsiteY4" fmla="*/ 393697 h 1781566"/>
                    <a:gd name="connsiteX5" fmla="*/ 62483 w 1265325"/>
                    <a:gd name="connsiteY5" fmla="*/ 656066 h 1781566"/>
                    <a:gd name="connsiteX6" fmla="*/ 7288 w 1265325"/>
                    <a:gd name="connsiteY6" fmla="*/ 726424 h 1781566"/>
                    <a:gd name="connsiteX7" fmla="*/ 107581 w 1265325"/>
                    <a:gd name="connsiteY7" fmla="*/ 793188 h 1781566"/>
                    <a:gd name="connsiteX8" fmla="*/ 139241 w 1265325"/>
                    <a:gd name="connsiteY8" fmla="*/ 808542 h 1781566"/>
                    <a:gd name="connsiteX9" fmla="*/ 133488 w 1265325"/>
                    <a:gd name="connsiteY9" fmla="*/ 889327 h 1781566"/>
                    <a:gd name="connsiteX10" fmla="*/ 233260 w 1265325"/>
                    <a:gd name="connsiteY10" fmla="*/ 947391 h 1781566"/>
                    <a:gd name="connsiteX11" fmla="*/ 261212 w 1265325"/>
                    <a:gd name="connsiteY11" fmla="*/ 1019629 h 1781566"/>
                    <a:gd name="connsiteX12" fmla="*/ 284707 w 1265325"/>
                    <a:gd name="connsiteY12" fmla="*/ 1138145 h 1781566"/>
                    <a:gd name="connsiteX13" fmla="*/ 327633 w 1265325"/>
                    <a:gd name="connsiteY13" fmla="*/ 1296591 h 1781566"/>
                    <a:gd name="connsiteX14" fmla="*/ 371068 w 1265325"/>
                    <a:gd name="connsiteY14" fmla="*/ 1349600 h 1781566"/>
                    <a:gd name="connsiteX15" fmla="*/ 419479 w 1265325"/>
                    <a:gd name="connsiteY15" fmla="*/ 1453905 h 1781566"/>
                    <a:gd name="connsiteX16" fmla="*/ 545184 w 1265325"/>
                    <a:gd name="connsiteY16" fmla="*/ 1548889 h 1781566"/>
                    <a:gd name="connsiteX17" fmla="*/ 644181 w 1265325"/>
                    <a:gd name="connsiteY17" fmla="*/ 1659366 h 1781566"/>
                    <a:gd name="connsiteX18" fmla="*/ 783119 w 1265325"/>
                    <a:gd name="connsiteY18" fmla="*/ 1775216 h 1781566"/>
                    <a:gd name="connsiteX19" fmla="*/ 875245 w 1265325"/>
                    <a:gd name="connsiteY19" fmla="*/ 1769742 h 1781566"/>
                    <a:gd name="connsiteX20" fmla="*/ 1174088 w 1265325"/>
                    <a:gd name="connsiteY20" fmla="*/ 1692602 h 1781566"/>
                    <a:gd name="connsiteX21" fmla="*/ 1183054 w 1265325"/>
                    <a:gd name="connsiteY21" fmla="*/ 1551822 h 1781566"/>
                    <a:gd name="connsiteX22" fmla="*/ 1258975 w 1265325"/>
                    <a:gd name="connsiteY22" fmla="*/ 1441574 h 1781566"/>
                    <a:gd name="connsiteX23" fmla="*/ 1258975 w 1265325"/>
                    <a:gd name="connsiteY23" fmla="*/ 1365056 h 1781566"/>
                    <a:gd name="connsiteX24" fmla="*/ 1192820 w 1265325"/>
                    <a:gd name="connsiteY24" fmla="*/ 1359303 h 1781566"/>
                    <a:gd name="connsiteX25" fmla="*/ 1216951 w 1265325"/>
                    <a:gd name="connsiteY25" fmla="*/ 1289872 h 1781566"/>
                    <a:gd name="connsiteX26" fmla="*/ 1135976 w 1265325"/>
                    <a:gd name="connsiteY26" fmla="*/ 1153957 h 1781566"/>
                    <a:gd name="connsiteX27" fmla="*/ 1044295 w 1265325"/>
                    <a:gd name="connsiteY27" fmla="*/ 1134335 h 1781566"/>
                    <a:gd name="connsiteX28" fmla="*/ 1104556 w 1265325"/>
                    <a:gd name="connsiteY28" fmla="*/ 948357 h 1781566"/>
                    <a:gd name="connsiteX29" fmla="*/ 1206448 w 1265325"/>
                    <a:gd name="connsiteY29" fmla="*/ 964727 h 1781566"/>
                    <a:gd name="connsiteX30" fmla="*/ 1238160 w 1265325"/>
                    <a:gd name="connsiteY30" fmla="*/ 884653 h 1781566"/>
                    <a:gd name="connsiteX31" fmla="*/ 1110220 w 1265325"/>
                    <a:gd name="connsiteY31" fmla="*/ 874481 h 1781566"/>
                    <a:gd name="connsiteX32" fmla="*/ 1007502 w 1265325"/>
                    <a:gd name="connsiteY32" fmla="*/ 794686 h 1781566"/>
                    <a:gd name="connsiteX33" fmla="*/ 1037398 w 1265325"/>
                    <a:gd name="connsiteY33" fmla="*/ 780082 h 1781566"/>
                    <a:gd name="connsiteX34" fmla="*/ 1150809 w 1265325"/>
                    <a:gd name="connsiteY34" fmla="*/ 728494 h 1781566"/>
                    <a:gd name="connsiteX35" fmla="*/ 1190446 w 1265325"/>
                    <a:gd name="connsiteY35" fmla="*/ 657247 h 1781566"/>
                    <a:gd name="connsiteX36" fmla="*/ 1204213 w 1265325"/>
                    <a:gd name="connsiteY36" fmla="*/ 446707 h 1781566"/>
                    <a:gd name="connsiteX37" fmla="*/ 1216036 w 1265325"/>
                    <a:gd name="connsiteY37" fmla="*/ 309534 h 1781566"/>
                    <a:gd name="connsiteX38" fmla="*/ 1078775 w 1265325"/>
                    <a:gd name="connsiteY38" fmla="*/ 342833 h 1781566"/>
                    <a:gd name="connsiteX39" fmla="*/ 916202 w 1265325"/>
                    <a:gd name="connsiteY39" fmla="*/ 222717 h 1781566"/>
                    <a:gd name="connsiteX40" fmla="*/ 764272 w 1265325"/>
                    <a:gd name="connsiteY40" fmla="*/ 207769 h 1781566"/>
                    <a:gd name="connsiteX41" fmla="*/ 676807 w 1265325"/>
                    <a:gd name="connsiteY41" fmla="*/ 138757 h 1781566"/>
                    <a:gd name="connsiteX42" fmla="*/ 565923 w 1265325"/>
                    <a:gd name="connsiteY42" fmla="*/ 191779 h 1781566"/>
                    <a:gd name="connsiteX43" fmla="*/ 480084 w 1265325"/>
                    <a:gd name="connsiteY43" fmla="*/ 131391 h 1781566"/>
                    <a:gd name="connsiteX44" fmla="*/ 413435 w 1265325"/>
                    <a:gd name="connsiteY44" fmla="*/ 63738 h 1781566"/>
                    <a:gd name="connsiteX45" fmla="*/ 330910 w 1265325"/>
                    <a:gd name="connsiteY45" fmla="*/ 81912 h 1781566"/>
                    <a:gd name="connsiteX46" fmla="*/ 247102 w 1265325"/>
                    <a:gd name="connsiteY46" fmla="*/ 69504 h 1781566"/>
                    <a:gd name="connsiteX47" fmla="*/ 184034 w 1265325"/>
                    <a:gd name="connsiteY47" fmla="*/ 9839 h 1781566"/>
                    <a:gd name="connsiteX48" fmla="*/ 140588 w 1265325"/>
                    <a:gd name="connsiteY48" fmla="*/ 105838 h 1781566"/>
                    <a:gd name="connsiteX49" fmla="*/ 80275 w 1265325"/>
                    <a:gd name="connsiteY49" fmla="*/ 127187 h 17815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265325" h="1781566">
                      <a:moveTo>
                        <a:pt x="80275" y="127187"/>
                      </a:moveTo>
                      <a:cubicBezTo>
                        <a:pt x="94157" y="153565"/>
                        <a:pt x="94284" y="149158"/>
                        <a:pt x="99465" y="174774"/>
                      </a:cubicBezTo>
                      <a:cubicBezTo>
                        <a:pt x="104177" y="198129"/>
                        <a:pt x="100786" y="193329"/>
                        <a:pt x="102005" y="204073"/>
                      </a:cubicBezTo>
                      <a:cubicBezTo>
                        <a:pt x="105485" y="234947"/>
                        <a:pt x="135304" y="252828"/>
                        <a:pt x="58253" y="275409"/>
                      </a:cubicBezTo>
                      <a:cubicBezTo>
                        <a:pt x="68731" y="329790"/>
                        <a:pt x="90016" y="343341"/>
                        <a:pt x="68769" y="393697"/>
                      </a:cubicBezTo>
                      <a:cubicBezTo>
                        <a:pt x="56996" y="421586"/>
                        <a:pt x="-62713" y="521662"/>
                        <a:pt x="62483" y="656066"/>
                      </a:cubicBezTo>
                      <a:cubicBezTo>
                        <a:pt x="35330" y="684806"/>
                        <a:pt x="25944" y="696668"/>
                        <a:pt x="7288" y="726424"/>
                      </a:cubicBezTo>
                      <a:cubicBezTo>
                        <a:pt x="91210" y="751570"/>
                        <a:pt x="-8700" y="738908"/>
                        <a:pt x="107581" y="793188"/>
                      </a:cubicBezTo>
                      <a:lnTo>
                        <a:pt x="139241" y="808542"/>
                      </a:lnTo>
                      <a:cubicBezTo>
                        <a:pt x="138302" y="854999"/>
                        <a:pt x="143788" y="848382"/>
                        <a:pt x="133488" y="889327"/>
                      </a:cubicBezTo>
                      <a:cubicBezTo>
                        <a:pt x="119811" y="943721"/>
                        <a:pt x="70293" y="936190"/>
                        <a:pt x="233260" y="947391"/>
                      </a:cubicBezTo>
                      <a:cubicBezTo>
                        <a:pt x="242505" y="964016"/>
                        <a:pt x="255662" y="994978"/>
                        <a:pt x="261212" y="1019629"/>
                      </a:cubicBezTo>
                      <a:lnTo>
                        <a:pt x="284707" y="1138145"/>
                      </a:lnTo>
                      <a:cubicBezTo>
                        <a:pt x="285037" y="1290431"/>
                        <a:pt x="254735" y="1159151"/>
                        <a:pt x="327633" y="1296591"/>
                      </a:cubicBezTo>
                      <a:cubicBezTo>
                        <a:pt x="357923" y="1353703"/>
                        <a:pt x="315416" y="1307424"/>
                        <a:pt x="371068" y="1349600"/>
                      </a:cubicBezTo>
                      <a:cubicBezTo>
                        <a:pt x="467587" y="1422752"/>
                        <a:pt x="383336" y="1408770"/>
                        <a:pt x="419479" y="1453905"/>
                      </a:cubicBezTo>
                      <a:lnTo>
                        <a:pt x="545184" y="1548889"/>
                      </a:lnTo>
                      <a:cubicBezTo>
                        <a:pt x="608354" y="1577870"/>
                        <a:pt x="593533" y="1543059"/>
                        <a:pt x="644181" y="1659366"/>
                      </a:cubicBezTo>
                      <a:cubicBezTo>
                        <a:pt x="759789" y="1632124"/>
                        <a:pt x="766012" y="1683801"/>
                        <a:pt x="783119" y="1775216"/>
                      </a:cubicBezTo>
                      <a:lnTo>
                        <a:pt x="875245" y="1769742"/>
                      </a:lnTo>
                      <a:cubicBezTo>
                        <a:pt x="986941" y="1764839"/>
                        <a:pt x="1151686" y="1792703"/>
                        <a:pt x="1174088" y="1692602"/>
                      </a:cubicBezTo>
                      <a:cubicBezTo>
                        <a:pt x="1192325" y="1611106"/>
                        <a:pt x="1155953" y="1640633"/>
                        <a:pt x="1183054" y="1551822"/>
                      </a:cubicBezTo>
                      <a:cubicBezTo>
                        <a:pt x="1200733" y="1493885"/>
                        <a:pt x="1204404" y="1456712"/>
                        <a:pt x="1258975" y="1441574"/>
                      </a:cubicBezTo>
                      <a:lnTo>
                        <a:pt x="1258975" y="1365056"/>
                      </a:lnTo>
                      <a:lnTo>
                        <a:pt x="1192820" y="1359303"/>
                      </a:lnTo>
                      <a:cubicBezTo>
                        <a:pt x="1200034" y="1291676"/>
                        <a:pt x="1197063" y="1360980"/>
                        <a:pt x="1216951" y="1289872"/>
                      </a:cubicBezTo>
                      <a:cubicBezTo>
                        <a:pt x="1140967" y="1253156"/>
                        <a:pt x="1168779" y="1222727"/>
                        <a:pt x="1135976" y="1153957"/>
                      </a:cubicBezTo>
                      <a:lnTo>
                        <a:pt x="1044295" y="1134335"/>
                      </a:lnTo>
                      <a:cubicBezTo>
                        <a:pt x="1043697" y="1085643"/>
                        <a:pt x="1089531" y="982697"/>
                        <a:pt x="1104556" y="948357"/>
                      </a:cubicBezTo>
                      <a:cubicBezTo>
                        <a:pt x="1133715" y="962377"/>
                        <a:pt x="1155762" y="989708"/>
                        <a:pt x="1206448" y="964727"/>
                      </a:cubicBezTo>
                      <a:cubicBezTo>
                        <a:pt x="1241907" y="947239"/>
                        <a:pt x="1243811" y="931910"/>
                        <a:pt x="1238160" y="884653"/>
                      </a:cubicBezTo>
                      <a:cubicBezTo>
                        <a:pt x="1182483" y="881935"/>
                        <a:pt x="1184236" y="940203"/>
                        <a:pt x="1110220" y="874481"/>
                      </a:cubicBezTo>
                      <a:cubicBezTo>
                        <a:pt x="1064335" y="833739"/>
                        <a:pt x="1071777" y="828545"/>
                        <a:pt x="1007502" y="794686"/>
                      </a:cubicBezTo>
                      <a:lnTo>
                        <a:pt x="1037398" y="780082"/>
                      </a:lnTo>
                      <a:cubicBezTo>
                        <a:pt x="1109077" y="751862"/>
                        <a:pt x="1109357" y="776665"/>
                        <a:pt x="1150809" y="728494"/>
                      </a:cubicBezTo>
                      <a:cubicBezTo>
                        <a:pt x="1173593" y="702015"/>
                        <a:pt x="1173301" y="686813"/>
                        <a:pt x="1190446" y="657247"/>
                      </a:cubicBezTo>
                      <a:cubicBezTo>
                        <a:pt x="1230984" y="587384"/>
                        <a:pt x="1290700" y="583028"/>
                        <a:pt x="1204213" y="446707"/>
                      </a:cubicBezTo>
                      <a:cubicBezTo>
                        <a:pt x="1148219" y="358467"/>
                        <a:pt x="1195971" y="379854"/>
                        <a:pt x="1216036" y="309534"/>
                      </a:cubicBezTo>
                      <a:cubicBezTo>
                        <a:pt x="1139366" y="264817"/>
                        <a:pt x="1125828" y="313547"/>
                        <a:pt x="1078775" y="342833"/>
                      </a:cubicBezTo>
                      <a:cubicBezTo>
                        <a:pt x="972044" y="340623"/>
                        <a:pt x="938567" y="313522"/>
                        <a:pt x="916202" y="222717"/>
                      </a:cubicBezTo>
                      <a:cubicBezTo>
                        <a:pt x="884427" y="220177"/>
                        <a:pt x="787284" y="213763"/>
                        <a:pt x="764272" y="207769"/>
                      </a:cubicBezTo>
                      <a:cubicBezTo>
                        <a:pt x="707045" y="192821"/>
                        <a:pt x="723416" y="173364"/>
                        <a:pt x="676807" y="138757"/>
                      </a:cubicBezTo>
                      <a:cubicBezTo>
                        <a:pt x="626705" y="155927"/>
                        <a:pt x="620204" y="178178"/>
                        <a:pt x="565923" y="191779"/>
                      </a:cubicBezTo>
                      <a:cubicBezTo>
                        <a:pt x="499071" y="113941"/>
                        <a:pt x="556640" y="171193"/>
                        <a:pt x="480084" y="131391"/>
                      </a:cubicBezTo>
                      <a:cubicBezTo>
                        <a:pt x="433995" y="107413"/>
                        <a:pt x="449731" y="100771"/>
                        <a:pt x="413435" y="63738"/>
                      </a:cubicBezTo>
                      <a:cubicBezTo>
                        <a:pt x="354431" y="66278"/>
                        <a:pt x="366711" y="80731"/>
                        <a:pt x="330910" y="81912"/>
                      </a:cubicBezTo>
                      <a:cubicBezTo>
                        <a:pt x="309078" y="82623"/>
                        <a:pt x="293165" y="71523"/>
                        <a:pt x="247102" y="69504"/>
                      </a:cubicBezTo>
                      <a:cubicBezTo>
                        <a:pt x="222477" y="33601"/>
                        <a:pt x="240981" y="-8562"/>
                        <a:pt x="184034" y="9839"/>
                      </a:cubicBezTo>
                      <a:cubicBezTo>
                        <a:pt x="144588" y="22603"/>
                        <a:pt x="153668" y="63586"/>
                        <a:pt x="140588" y="105838"/>
                      </a:cubicBezTo>
                      <a:lnTo>
                        <a:pt x="80275" y="127187"/>
                      </a:ln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0" name="Freeform 3">
                  <a:extLst>
                    <a:ext uri="{FF2B5EF4-FFF2-40B4-BE49-F238E27FC236}">
                      <a16:creationId xmlns:a16="http://schemas.microsoft.com/office/drawing/2014/main" id="{55E98DB8-827F-49B8-B4E0-F4C884197763}"/>
                    </a:ext>
                  </a:extLst>
                </p:cNvPr>
                <p:cNvSpPr/>
                <p:nvPr/>
              </p:nvSpPr>
              <p:spPr>
                <a:xfrm>
                  <a:off x="7750795" y="1975527"/>
                  <a:ext cx="787559" cy="1011292"/>
                </a:xfrm>
                <a:custGeom>
                  <a:avLst/>
                  <a:gdLst>
                    <a:gd name="connsiteX0" fmla="*/ 68578 w 1507730"/>
                    <a:gd name="connsiteY0" fmla="*/ 436905 h 1936051"/>
                    <a:gd name="connsiteX1" fmla="*/ 80402 w 1507730"/>
                    <a:gd name="connsiteY1" fmla="*/ 478586 h 1936051"/>
                    <a:gd name="connsiteX2" fmla="*/ 167295 w 1507730"/>
                    <a:gd name="connsiteY2" fmla="*/ 587463 h 1936051"/>
                    <a:gd name="connsiteX3" fmla="*/ 125321 w 1507730"/>
                    <a:gd name="connsiteY3" fmla="*/ 751687 h 1936051"/>
                    <a:gd name="connsiteX4" fmla="*/ 155319 w 1507730"/>
                    <a:gd name="connsiteY4" fmla="*/ 767410 h 1936051"/>
                    <a:gd name="connsiteX5" fmla="*/ 182497 w 1507730"/>
                    <a:gd name="connsiteY5" fmla="*/ 781900 h 1936051"/>
                    <a:gd name="connsiteX6" fmla="*/ 203134 w 1507730"/>
                    <a:gd name="connsiteY6" fmla="*/ 834910 h 1936051"/>
                    <a:gd name="connsiteX7" fmla="*/ 16711 w 1507730"/>
                    <a:gd name="connsiteY7" fmla="*/ 991895 h 1936051"/>
                    <a:gd name="connsiteX8" fmla="*/ 48639 w 1507730"/>
                    <a:gd name="connsiteY8" fmla="*/ 1077315 h 1936051"/>
                    <a:gd name="connsiteX9" fmla="*/ 23938 w 1507730"/>
                    <a:gd name="connsiteY9" fmla="*/ 1150645 h 1936051"/>
                    <a:gd name="connsiteX10" fmla="*/ 121334 w 1507730"/>
                    <a:gd name="connsiteY10" fmla="*/ 1339469 h 1936051"/>
                    <a:gd name="connsiteX11" fmla="*/ 269175 w 1507730"/>
                    <a:gd name="connsiteY11" fmla="*/ 1395806 h 1936051"/>
                    <a:gd name="connsiteX12" fmla="*/ 395578 w 1507730"/>
                    <a:gd name="connsiteY12" fmla="*/ 1488452 h 1936051"/>
                    <a:gd name="connsiteX13" fmla="*/ 335532 w 1507730"/>
                    <a:gd name="connsiteY13" fmla="*/ 1558912 h 1936051"/>
                    <a:gd name="connsiteX14" fmla="*/ 318806 w 1507730"/>
                    <a:gd name="connsiteY14" fmla="*/ 1586026 h 1936051"/>
                    <a:gd name="connsiteX15" fmla="*/ 235075 w 1507730"/>
                    <a:gd name="connsiteY15" fmla="*/ 1585010 h 1936051"/>
                    <a:gd name="connsiteX16" fmla="*/ 284059 w 1507730"/>
                    <a:gd name="connsiteY16" fmla="*/ 1744802 h 1936051"/>
                    <a:gd name="connsiteX17" fmla="*/ 372121 w 1507730"/>
                    <a:gd name="connsiteY17" fmla="*/ 1793392 h 1936051"/>
                    <a:gd name="connsiteX18" fmla="*/ 347012 w 1507730"/>
                    <a:gd name="connsiteY18" fmla="*/ 1875561 h 1936051"/>
                    <a:gd name="connsiteX19" fmla="*/ 337183 w 1507730"/>
                    <a:gd name="connsiteY19" fmla="*/ 1880768 h 1936051"/>
                    <a:gd name="connsiteX20" fmla="*/ 316101 w 1507730"/>
                    <a:gd name="connsiteY20" fmla="*/ 1890420 h 1936051"/>
                    <a:gd name="connsiteX21" fmla="*/ 328521 w 1507730"/>
                    <a:gd name="connsiteY21" fmla="*/ 1929701 h 1936051"/>
                    <a:gd name="connsiteX22" fmla="*/ 412722 w 1507730"/>
                    <a:gd name="connsiteY22" fmla="*/ 1884146 h 1936051"/>
                    <a:gd name="connsiteX23" fmla="*/ 492288 w 1507730"/>
                    <a:gd name="connsiteY23" fmla="*/ 1910702 h 1936051"/>
                    <a:gd name="connsiteX24" fmla="*/ 681899 w 1507730"/>
                    <a:gd name="connsiteY24" fmla="*/ 1747266 h 1936051"/>
                    <a:gd name="connsiteX25" fmla="*/ 768525 w 1507730"/>
                    <a:gd name="connsiteY25" fmla="*/ 1729829 h 1936051"/>
                    <a:gd name="connsiteX26" fmla="*/ 868297 w 1507730"/>
                    <a:gd name="connsiteY26" fmla="*/ 1718944 h 1936051"/>
                    <a:gd name="connsiteX27" fmla="*/ 943926 w 1507730"/>
                    <a:gd name="connsiteY27" fmla="*/ 1737664 h 1936051"/>
                    <a:gd name="connsiteX28" fmla="*/ 1023987 w 1507730"/>
                    <a:gd name="connsiteY28" fmla="*/ 1557756 h 1936051"/>
                    <a:gd name="connsiteX29" fmla="*/ 976438 w 1507730"/>
                    <a:gd name="connsiteY29" fmla="*/ 1516164 h 1936051"/>
                    <a:gd name="connsiteX30" fmla="*/ 1010398 w 1507730"/>
                    <a:gd name="connsiteY30" fmla="*/ 1432674 h 1936051"/>
                    <a:gd name="connsiteX31" fmla="*/ 1006384 w 1507730"/>
                    <a:gd name="connsiteY31" fmla="*/ 1302702 h 1936051"/>
                    <a:gd name="connsiteX32" fmla="*/ 1250021 w 1507730"/>
                    <a:gd name="connsiteY32" fmla="*/ 1197368 h 1936051"/>
                    <a:gd name="connsiteX33" fmla="*/ 1273744 w 1507730"/>
                    <a:gd name="connsiteY33" fmla="*/ 1054188 h 1936051"/>
                    <a:gd name="connsiteX34" fmla="*/ 1501379 w 1507730"/>
                    <a:gd name="connsiteY34" fmla="*/ 1049667 h 1936051"/>
                    <a:gd name="connsiteX35" fmla="*/ 1409254 w 1507730"/>
                    <a:gd name="connsiteY35" fmla="*/ 1055141 h 1936051"/>
                    <a:gd name="connsiteX36" fmla="*/ 1270316 w 1507730"/>
                    <a:gd name="connsiteY36" fmla="*/ 939292 h 1936051"/>
                    <a:gd name="connsiteX37" fmla="*/ 1171319 w 1507730"/>
                    <a:gd name="connsiteY37" fmla="*/ 828814 h 1936051"/>
                    <a:gd name="connsiteX38" fmla="*/ 1045614 w 1507730"/>
                    <a:gd name="connsiteY38" fmla="*/ 733831 h 1936051"/>
                    <a:gd name="connsiteX39" fmla="*/ 997202 w 1507730"/>
                    <a:gd name="connsiteY39" fmla="*/ 629526 h 1936051"/>
                    <a:gd name="connsiteX40" fmla="*/ 953768 w 1507730"/>
                    <a:gd name="connsiteY40" fmla="*/ 576516 h 1936051"/>
                    <a:gd name="connsiteX41" fmla="*/ 910842 w 1507730"/>
                    <a:gd name="connsiteY41" fmla="*/ 418071 h 1936051"/>
                    <a:gd name="connsiteX42" fmla="*/ 887347 w 1507730"/>
                    <a:gd name="connsiteY42" fmla="*/ 299554 h 1936051"/>
                    <a:gd name="connsiteX43" fmla="*/ 859394 w 1507730"/>
                    <a:gd name="connsiteY43" fmla="*/ 227317 h 1936051"/>
                    <a:gd name="connsiteX44" fmla="*/ 759623 w 1507730"/>
                    <a:gd name="connsiteY44" fmla="*/ 169252 h 1936051"/>
                    <a:gd name="connsiteX45" fmla="*/ 765376 w 1507730"/>
                    <a:gd name="connsiteY45" fmla="*/ 88468 h 1936051"/>
                    <a:gd name="connsiteX46" fmla="*/ 733715 w 1507730"/>
                    <a:gd name="connsiteY46" fmla="*/ 73113 h 1936051"/>
                    <a:gd name="connsiteX47" fmla="*/ 633423 w 1507730"/>
                    <a:gd name="connsiteY47" fmla="*/ 6350 h 1936051"/>
                    <a:gd name="connsiteX48" fmla="*/ 488300 w 1507730"/>
                    <a:gd name="connsiteY48" fmla="*/ 9601 h 1936051"/>
                    <a:gd name="connsiteX49" fmla="*/ 524660 w 1507730"/>
                    <a:gd name="connsiteY49" fmla="*/ 102323 h 1936051"/>
                    <a:gd name="connsiteX50" fmla="*/ 380451 w 1507730"/>
                    <a:gd name="connsiteY50" fmla="*/ 275069 h 1936051"/>
                    <a:gd name="connsiteX51" fmla="*/ 305027 w 1507730"/>
                    <a:gd name="connsiteY51" fmla="*/ 352793 h 1936051"/>
                    <a:gd name="connsiteX52" fmla="*/ 295705 w 1507730"/>
                    <a:gd name="connsiteY52" fmla="*/ 347434 h 1936051"/>
                    <a:gd name="connsiteX53" fmla="*/ 212824 w 1507730"/>
                    <a:gd name="connsiteY53" fmla="*/ 382714 h 1936051"/>
                    <a:gd name="connsiteX54" fmla="*/ 207897 w 1507730"/>
                    <a:gd name="connsiteY54" fmla="*/ 391439 h 1936051"/>
                    <a:gd name="connsiteX55" fmla="*/ 55459 w 1507730"/>
                    <a:gd name="connsiteY55" fmla="*/ 380707 h 1936051"/>
                    <a:gd name="connsiteX56" fmla="*/ 68578 w 1507730"/>
                    <a:gd name="connsiteY56" fmla="*/ 436905 h 19360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Lst>
                  <a:rect l="l" t="t" r="r" b="b"/>
                  <a:pathLst>
                    <a:path w="1507730" h="1936051">
                      <a:moveTo>
                        <a:pt x="68578" y="436905"/>
                      </a:moveTo>
                      <a:cubicBezTo>
                        <a:pt x="99452" y="484390"/>
                        <a:pt x="70991" y="444919"/>
                        <a:pt x="80402" y="478586"/>
                      </a:cubicBezTo>
                      <a:cubicBezTo>
                        <a:pt x="99286" y="546100"/>
                        <a:pt x="71245" y="497446"/>
                        <a:pt x="167295" y="587463"/>
                      </a:cubicBezTo>
                      <a:lnTo>
                        <a:pt x="125321" y="751687"/>
                      </a:lnTo>
                      <a:cubicBezTo>
                        <a:pt x="147445" y="771855"/>
                        <a:pt x="126554" y="752157"/>
                        <a:pt x="155319" y="767410"/>
                      </a:cubicBezTo>
                      <a:cubicBezTo>
                        <a:pt x="175829" y="778294"/>
                        <a:pt x="164412" y="766838"/>
                        <a:pt x="182497" y="781900"/>
                      </a:cubicBezTo>
                      <a:cubicBezTo>
                        <a:pt x="198664" y="795350"/>
                        <a:pt x="203287" y="806513"/>
                        <a:pt x="203134" y="834910"/>
                      </a:cubicBezTo>
                      <a:cubicBezTo>
                        <a:pt x="201814" y="1094231"/>
                        <a:pt x="118019" y="936358"/>
                        <a:pt x="16711" y="991895"/>
                      </a:cubicBezTo>
                      <a:cubicBezTo>
                        <a:pt x="-3202" y="1076185"/>
                        <a:pt x="-775" y="1045489"/>
                        <a:pt x="48639" y="1077315"/>
                      </a:cubicBezTo>
                      <a:cubicBezTo>
                        <a:pt x="21804" y="1135202"/>
                        <a:pt x="5192" y="1061580"/>
                        <a:pt x="23938" y="1150645"/>
                      </a:cubicBezTo>
                      <a:cubicBezTo>
                        <a:pt x="56907" y="1178826"/>
                        <a:pt x="108596" y="1283347"/>
                        <a:pt x="121334" y="1339469"/>
                      </a:cubicBezTo>
                      <a:cubicBezTo>
                        <a:pt x="170343" y="1342720"/>
                        <a:pt x="196035" y="1366850"/>
                        <a:pt x="269175" y="1395806"/>
                      </a:cubicBezTo>
                      <a:cubicBezTo>
                        <a:pt x="299159" y="1407680"/>
                        <a:pt x="393672" y="1461478"/>
                        <a:pt x="395578" y="1488452"/>
                      </a:cubicBezTo>
                      <a:cubicBezTo>
                        <a:pt x="400315" y="1555229"/>
                        <a:pt x="372336" y="1512011"/>
                        <a:pt x="335532" y="1558912"/>
                      </a:cubicBezTo>
                      <a:cubicBezTo>
                        <a:pt x="331734" y="1563763"/>
                        <a:pt x="338034" y="1562074"/>
                        <a:pt x="318806" y="1586026"/>
                      </a:cubicBezTo>
                      <a:lnTo>
                        <a:pt x="235075" y="1585010"/>
                      </a:lnTo>
                      <a:cubicBezTo>
                        <a:pt x="241310" y="1647304"/>
                        <a:pt x="246543" y="1700225"/>
                        <a:pt x="284059" y="1744802"/>
                      </a:cubicBezTo>
                      <a:cubicBezTo>
                        <a:pt x="328738" y="1797875"/>
                        <a:pt x="330896" y="1768881"/>
                        <a:pt x="372121" y="1793392"/>
                      </a:cubicBezTo>
                      <a:cubicBezTo>
                        <a:pt x="380617" y="1840255"/>
                        <a:pt x="386675" y="1848116"/>
                        <a:pt x="347012" y="1875561"/>
                      </a:cubicBezTo>
                      <a:cubicBezTo>
                        <a:pt x="344269" y="1877453"/>
                        <a:pt x="339850" y="1879206"/>
                        <a:pt x="337183" y="1880768"/>
                      </a:cubicBezTo>
                      <a:lnTo>
                        <a:pt x="316101" y="1890420"/>
                      </a:lnTo>
                      <a:cubicBezTo>
                        <a:pt x="323645" y="1928520"/>
                        <a:pt x="315821" y="1907629"/>
                        <a:pt x="328521" y="1929701"/>
                      </a:cubicBezTo>
                      <a:cubicBezTo>
                        <a:pt x="379017" y="1913699"/>
                        <a:pt x="385011" y="1893836"/>
                        <a:pt x="412722" y="1884146"/>
                      </a:cubicBezTo>
                      <a:cubicBezTo>
                        <a:pt x="509763" y="1850212"/>
                        <a:pt x="422794" y="1890928"/>
                        <a:pt x="492288" y="1910702"/>
                      </a:cubicBezTo>
                      <a:cubicBezTo>
                        <a:pt x="635354" y="1725993"/>
                        <a:pt x="548054" y="1741931"/>
                        <a:pt x="681899" y="1747266"/>
                      </a:cubicBezTo>
                      <a:cubicBezTo>
                        <a:pt x="757159" y="1750275"/>
                        <a:pt x="710982" y="1743849"/>
                        <a:pt x="768525" y="1729829"/>
                      </a:cubicBezTo>
                      <a:cubicBezTo>
                        <a:pt x="793481" y="1723758"/>
                        <a:pt x="842605" y="1720354"/>
                        <a:pt x="868297" y="1718944"/>
                      </a:cubicBezTo>
                      <a:lnTo>
                        <a:pt x="943926" y="1737664"/>
                      </a:lnTo>
                      <a:lnTo>
                        <a:pt x="1023987" y="1557756"/>
                      </a:lnTo>
                      <a:cubicBezTo>
                        <a:pt x="1002117" y="1510537"/>
                        <a:pt x="1026831" y="1549857"/>
                        <a:pt x="976438" y="1516164"/>
                      </a:cubicBezTo>
                      <a:cubicBezTo>
                        <a:pt x="991652" y="1472399"/>
                        <a:pt x="1004149" y="1485049"/>
                        <a:pt x="1010398" y="1432674"/>
                      </a:cubicBezTo>
                      <a:cubicBezTo>
                        <a:pt x="1014868" y="1395387"/>
                        <a:pt x="1005888" y="1345158"/>
                        <a:pt x="1006384" y="1302702"/>
                      </a:cubicBezTo>
                      <a:cubicBezTo>
                        <a:pt x="1096998" y="1267434"/>
                        <a:pt x="1182596" y="1242288"/>
                        <a:pt x="1250021" y="1197368"/>
                      </a:cubicBezTo>
                      <a:cubicBezTo>
                        <a:pt x="1256345" y="1134313"/>
                        <a:pt x="1259190" y="1106640"/>
                        <a:pt x="1273744" y="1054188"/>
                      </a:cubicBezTo>
                      <a:lnTo>
                        <a:pt x="1501379" y="1049667"/>
                      </a:lnTo>
                      <a:lnTo>
                        <a:pt x="1409254" y="1055141"/>
                      </a:lnTo>
                      <a:cubicBezTo>
                        <a:pt x="1392146" y="963726"/>
                        <a:pt x="1385923" y="912050"/>
                        <a:pt x="1270316" y="939292"/>
                      </a:cubicBezTo>
                      <a:cubicBezTo>
                        <a:pt x="1219668" y="822985"/>
                        <a:pt x="1234488" y="857796"/>
                        <a:pt x="1171319" y="828814"/>
                      </a:cubicBezTo>
                      <a:lnTo>
                        <a:pt x="1045614" y="733831"/>
                      </a:lnTo>
                      <a:cubicBezTo>
                        <a:pt x="1009470" y="688695"/>
                        <a:pt x="1093722" y="702678"/>
                        <a:pt x="997202" y="629526"/>
                      </a:cubicBezTo>
                      <a:cubicBezTo>
                        <a:pt x="941551" y="587349"/>
                        <a:pt x="984057" y="633628"/>
                        <a:pt x="953768" y="576516"/>
                      </a:cubicBezTo>
                      <a:cubicBezTo>
                        <a:pt x="880870" y="439077"/>
                        <a:pt x="911172" y="570356"/>
                        <a:pt x="910842" y="418071"/>
                      </a:cubicBezTo>
                      <a:lnTo>
                        <a:pt x="887347" y="299554"/>
                      </a:lnTo>
                      <a:cubicBezTo>
                        <a:pt x="881797" y="274904"/>
                        <a:pt x="868640" y="243941"/>
                        <a:pt x="859394" y="227317"/>
                      </a:cubicBezTo>
                      <a:cubicBezTo>
                        <a:pt x="696428" y="216115"/>
                        <a:pt x="745945" y="223647"/>
                        <a:pt x="759623" y="169252"/>
                      </a:cubicBezTo>
                      <a:cubicBezTo>
                        <a:pt x="769923" y="128308"/>
                        <a:pt x="764437" y="134924"/>
                        <a:pt x="765376" y="88468"/>
                      </a:cubicBezTo>
                      <a:lnTo>
                        <a:pt x="733715" y="73113"/>
                      </a:lnTo>
                      <a:cubicBezTo>
                        <a:pt x="617434" y="18834"/>
                        <a:pt x="717345" y="31495"/>
                        <a:pt x="633423" y="6350"/>
                      </a:cubicBezTo>
                      <a:lnTo>
                        <a:pt x="488300" y="9601"/>
                      </a:lnTo>
                      <a:cubicBezTo>
                        <a:pt x="487297" y="102704"/>
                        <a:pt x="518907" y="10693"/>
                        <a:pt x="524660" y="102323"/>
                      </a:cubicBezTo>
                      <a:cubicBezTo>
                        <a:pt x="454150" y="134099"/>
                        <a:pt x="384211" y="170103"/>
                        <a:pt x="380451" y="275069"/>
                      </a:cubicBezTo>
                      <a:cubicBezTo>
                        <a:pt x="312189" y="282740"/>
                        <a:pt x="310907" y="284441"/>
                        <a:pt x="305027" y="352793"/>
                      </a:cubicBezTo>
                      <a:cubicBezTo>
                        <a:pt x="301649" y="351586"/>
                        <a:pt x="297686" y="348386"/>
                        <a:pt x="295705" y="347434"/>
                      </a:cubicBezTo>
                      <a:cubicBezTo>
                        <a:pt x="201750" y="301942"/>
                        <a:pt x="226642" y="419023"/>
                        <a:pt x="212824" y="382714"/>
                      </a:cubicBezTo>
                      <a:cubicBezTo>
                        <a:pt x="212037" y="380644"/>
                        <a:pt x="209866" y="388734"/>
                        <a:pt x="207897" y="391439"/>
                      </a:cubicBezTo>
                      <a:cubicBezTo>
                        <a:pt x="178941" y="375437"/>
                        <a:pt x="104926" y="381495"/>
                        <a:pt x="55459" y="380707"/>
                      </a:cubicBezTo>
                      <a:cubicBezTo>
                        <a:pt x="57339" y="424827"/>
                        <a:pt x="53185" y="405904"/>
                        <a:pt x="68578" y="436905"/>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1" name="Freeform 3">
                  <a:extLst>
                    <a:ext uri="{FF2B5EF4-FFF2-40B4-BE49-F238E27FC236}">
                      <a16:creationId xmlns:a16="http://schemas.microsoft.com/office/drawing/2014/main" id="{ED02CF6D-FCAD-4C5E-881D-5017F55DC28F}"/>
                    </a:ext>
                  </a:extLst>
                </p:cNvPr>
                <p:cNvSpPr/>
                <p:nvPr/>
              </p:nvSpPr>
              <p:spPr>
                <a:xfrm>
                  <a:off x="7100455" y="2324538"/>
                  <a:ext cx="860286" cy="1024665"/>
                </a:xfrm>
                <a:custGeom>
                  <a:avLst/>
                  <a:gdLst>
                    <a:gd name="connsiteX0" fmla="*/ 338493 w 1646961"/>
                    <a:gd name="connsiteY0" fmla="*/ 771029 h 1961654"/>
                    <a:gd name="connsiteX1" fmla="*/ 510387 w 1646961"/>
                    <a:gd name="connsiteY1" fmla="*/ 643254 h 1961654"/>
                    <a:gd name="connsiteX2" fmla="*/ 563117 w 1646961"/>
                    <a:gd name="connsiteY2" fmla="*/ 728255 h 1961654"/>
                    <a:gd name="connsiteX3" fmla="*/ 473900 w 1646961"/>
                    <a:gd name="connsiteY3" fmla="*/ 855078 h 1961654"/>
                    <a:gd name="connsiteX4" fmla="*/ 385635 w 1646961"/>
                    <a:gd name="connsiteY4" fmla="*/ 888885 h 1961654"/>
                    <a:gd name="connsiteX5" fmla="*/ 196977 w 1646961"/>
                    <a:gd name="connsiteY5" fmla="*/ 787374 h 1961654"/>
                    <a:gd name="connsiteX6" fmla="*/ 6350 w 1646961"/>
                    <a:gd name="connsiteY6" fmla="*/ 884364 h 1961654"/>
                    <a:gd name="connsiteX7" fmla="*/ 39116 w 1646961"/>
                    <a:gd name="connsiteY7" fmla="*/ 993825 h 1961654"/>
                    <a:gd name="connsiteX8" fmla="*/ 137883 w 1646961"/>
                    <a:gd name="connsiteY8" fmla="*/ 982764 h 1961654"/>
                    <a:gd name="connsiteX9" fmla="*/ 302018 w 1646961"/>
                    <a:gd name="connsiteY9" fmla="*/ 1319301 h 1961654"/>
                    <a:gd name="connsiteX10" fmla="*/ 288658 w 1646961"/>
                    <a:gd name="connsiteY10" fmla="*/ 1398396 h 1961654"/>
                    <a:gd name="connsiteX11" fmla="*/ 247459 w 1646961"/>
                    <a:gd name="connsiteY11" fmla="*/ 1457896 h 1961654"/>
                    <a:gd name="connsiteX12" fmla="*/ 288582 w 1646961"/>
                    <a:gd name="connsiteY12" fmla="*/ 1506804 h 1961654"/>
                    <a:gd name="connsiteX13" fmla="*/ 302018 w 1646961"/>
                    <a:gd name="connsiteY13" fmla="*/ 1569529 h 1961654"/>
                    <a:gd name="connsiteX14" fmla="*/ 374472 w 1646961"/>
                    <a:gd name="connsiteY14" fmla="*/ 1594446 h 1961654"/>
                    <a:gd name="connsiteX15" fmla="*/ 497205 w 1646961"/>
                    <a:gd name="connsiteY15" fmla="*/ 1789188 h 1961654"/>
                    <a:gd name="connsiteX16" fmla="*/ 530326 w 1646961"/>
                    <a:gd name="connsiteY16" fmla="*/ 1743900 h 1961654"/>
                    <a:gd name="connsiteX17" fmla="*/ 543699 w 1646961"/>
                    <a:gd name="connsiteY17" fmla="*/ 1727530 h 1961654"/>
                    <a:gd name="connsiteX18" fmla="*/ 549338 w 1646961"/>
                    <a:gd name="connsiteY18" fmla="*/ 1639227 h 1961654"/>
                    <a:gd name="connsiteX19" fmla="*/ 601751 w 1646961"/>
                    <a:gd name="connsiteY19" fmla="*/ 1706346 h 1961654"/>
                    <a:gd name="connsiteX20" fmla="*/ 551065 w 1646961"/>
                    <a:gd name="connsiteY20" fmla="*/ 1873351 h 1961654"/>
                    <a:gd name="connsiteX21" fmla="*/ 457174 w 1646961"/>
                    <a:gd name="connsiteY21" fmla="*/ 1955304 h 1961654"/>
                    <a:gd name="connsiteX22" fmla="*/ 684695 w 1646961"/>
                    <a:gd name="connsiteY22" fmla="*/ 1679676 h 1961654"/>
                    <a:gd name="connsiteX23" fmla="*/ 673404 w 1646961"/>
                    <a:gd name="connsiteY23" fmla="*/ 1679003 h 1961654"/>
                    <a:gd name="connsiteX24" fmla="*/ 621283 w 1646961"/>
                    <a:gd name="connsiteY24" fmla="*/ 1488084 h 1961654"/>
                    <a:gd name="connsiteX25" fmla="*/ 732167 w 1646961"/>
                    <a:gd name="connsiteY25" fmla="*/ 1646199 h 1961654"/>
                    <a:gd name="connsiteX26" fmla="*/ 1031188 w 1646961"/>
                    <a:gd name="connsiteY26" fmla="*/ 1462988 h 1961654"/>
                    <a:gd name="connsiteX27" fmla="*/ 1153464 w 1646961"/>
                    <a:gd name="connsiteY27" fmla="*/ 1499476 h 1961654"/>
                    <a:gd name="connsiteX28" fmla="*/ 1072489 w 1646961"/>
                    <a:gd name="connsiteY28" fmla="*/ 1602600 h 1961654"/>
                    <a:gd name="connsiteX29" fmla="*/ 1237450 w 1646961"/>
                    <a:gd name="connsiteY29" fmla="*/ 1395095 h 1961654"/>
                    <a:gd name="connsiteX30" fmla="*/ 1383766 w 1646961"/>
                    <a:gd name="connsiteY30" fmla="*/ 1349019 h 1961654"/>
                    <a:gd name="connsiteX31" fmla="*/ 1419911 w 1646961"/>
                    <a:gd name="connsiteY31" fmla="*/ 1462874 h 1961654"/>
                    <a:gd name="connsiteX32" fmla="*/ 1573555 w 1646961"/>
                    <a:gd name="connsiteY32" fmla="*/ 1261541 h 1961654"/>
                    <a:gd name="connsiteX33" fmla="*/ 1561134 w 1646961"/>
                    <a:gd name="connsiteY33" fmla="*/ 1222260 h 1961654"/>
                    <a:gd name="connsiteX34" fmla="*/ 1582216 w 1646961"/>
                    <a:gd name="connsiteY34" fmla="*/ 1212608 h 1961654"/>
                    <a:gd name="connsiteX35" fmla="*/ 1592046 w 1646961"/>
                    <a:gd name="connsiteY35" fmla="*/ 1207401 h 1961654"/>
                    <a:gd name="connsiteX36" fmla="*/ 1617154 w 1646961"/>
                    <a:gd name="connsiteY36" fmla="*/ 1125232 h 1961654"/>
                    <a:gd name="connsiteX37" fmla="*/ 1529092 w 1646961"/>
                    <a:gd name="connsiteY37" fmla="*/ 1076642 h 1961654"/>
                    <a:gd name="connsiteX38" fmla="*/ 1480108 w 1646961"/>
                    <a:gd name="connsiteY38" fmla="*/ 916851 h 1961654"/>
                    <a:gd name="connsiteX39" fmla="*/ 1563840 w 1646961"/>
                    <a:gd name="connsiteY39" fmla="*/ 917866 h 1961654"/>
                    <a:gd name="connsiteX40" fmla="*/ 1580565 w 1646961"/>
                    <a:gd name="connsiteY40" fmla="*/ 890752 h 1961654"/>
                    <a:gd name="connsiteX41" fmla="*/ 1640611 w 1646961"/>
                    <a:gd name="connsiteY41" fmla="*/ 820292 h 1961654"/>
                    <a:gd name="connsiteX42" fmla="*/ 1514208 w 1646961"/>
                    <a:gd name="connsiteY42" fmla="*/ 727646 h 1961654"/>
                    <a:gd name="connsiteX43" fmla="*/ 1366367 w 1646961"/>
                    <a:gd name="connsiteY43" fmla="*/ 671309 h 1961654"/>
                    <a:gd name="connsiteX44" fmla="*/ 1268971 w 1646961"/>
                    <a:gd name="connsiteY44" fmla="*/ 482485 h 1961654"/>
                    <a:gd name="connsiteX45" fmla="*/ 992289 w 1646961"/>
                    <a:gd name="connsiteY45" fmla="*/ 504685 h 1961654"/>
                    <a:gd name="connsiteX46" fmla="*/ 968044 w 1646961"/>
                    <a:gd name="connsiteY46" fmla="*/ 346366 h 1961654"/>
                    <a:gd name="connsiteX47" fmla="*/ 759879 w 1646961"/>
                    <a:gd name="connsiteY47" fmla="*/ 288061 h 1961654"/>
                    <a:gd name="connsiteX48" fmla="*/ 504787 w 1646961"/>
                    <a:gd name="connsiteY48" fmla="*/ 270395 h 1961654"/>
                    <a:gd name="connsiteX49" fmla="*/ 462051 w 1646961"/>
                    <a:gd name="connsiteY49" fmla="*/ 6350 h 1961654"/>
                    <a:gd name="connsiteX50" fmla="*/ 402843 w 1646961"/>
                    <a:gd name="connsiteY50" fmla="*/ 25552 h 1961654"/>
                    <a:gd name="connsiteX51" fmla="*/ 486219 w 1646961"/>
                    <a:gd name="connsiteY51" fmla="*/ 269569 h 1961654"/>
                    <a:gd name="connsiteX52" fmla="*/ 310489 w 1646961"/>
                    <a:gd name="connsiteY52" fmla="*/ 299681 h 1961654"/>
                    <a:gd name="connsiteX53" fmla="*/ 323913 w 1646961"/>
                    <a:gd name="connsiteY53" fmla="*/ 410387 h 1961654"/>
                    <a:gd name="connsiteX54" fmla="*/ 300139 w 1646961"/>
                    <a:gd name="connsiteY54" fmla="*/ 501472 h 1961654"/>
                    <a:gd name="connsiteX55" fmla="*/ 328434 w 1646961"/>
                    <a:gd name="connsiteY55" fmla="*/ 520509 h 1961654"/>
                    <a:gd name="connsiteX56" fmla="*/ 352310 w 1646961"/>
                    <a:gd name="connsiteY56" fmla="*/ 529208 h 1961654"/>
                    <a:gd name="connsiteX57" fmla="*/ 338493 w 1646961"/>
                    <a:gd name="connsiteY57" fmla="*/ 771029 h 1961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1646961" h="1961654">
                      <a:moveTo>
                        <a:pt x="338493" y="771029"/>
                      </a:moveTo>
                      <a:cubicBezTo>
                        <a:pt x="472579" y="767448"/>
                        <a:pt x="450367" y="700506"/>
                        <a:pt x="510387" y="643254"/>
                      </a:cubicBezTo>
                      <a:cubicBezTo>
                        <a:pt x="542023" y="681088"/>
                        <a:pt x="543762" y="673912"/>
                        <a:pt x="563117" y="728255"/>
                      </a:cubicBezTo>
                      <a:cubicBezTo>
                        <a:pt x="611213" y="863384"/>
                        <a:pt x="508710" y="847674"/>
                        <a:pt x="473900" y="855078"/>
                      </a:cubicBezTo>
                      <a:cubicBezTo>
                        <a:pt x="420699" y="866431"/>
                        <a:pt x="434720" y="875347"/>
                        <a:pt x="385635" y="888885"/>
                      </a:cubicBezTo>
                      <a:cubicBezTo>
                        <a:pt x="345313" y="867371"/>
                        <a:pt x="244627" y="780237"/>
                        <a:pt x="196977" y="787374"/>
                      </a:cubicBezTo>
                      <a:cubicBezTo>
                        <a:pt x="96951" y="802360"/>
                        <a:pt x="23532" y="876808"/>
                        <a:pt x="6350" y="884364"/>
                      </a:cubicBezTo>
                      <a:cubicBezTo>
                        <a:pt x="5270" y="947927"/>
                        <a:pt x="12242" y="951318"/>
                        <a:pt x="39116" y="993825"/>
                      </a:cubicBezTo>
                      <a:lnTo>
                        <a:pt x="137883" y="982764"/>
                      </a:lnTo>
                      <a:cubicBezTo>
                        <a:pt x="162280" y="1316773"/>
                        <a:pt x="274357" y="1247469"/>
                        <a:pt x="302018" y="1319301"/>
                      </a:cubicBezTo>
                      <a:cubicBezTo>
                        <a:pt x="304710" y="1362075"/>
                        <a:pt x="299008" y="1374241"/>
                        <a:pt x="288658" y="1398396"/>
                      </a:cubicBezTo>
                      <a:cubicBezTo>
                        <a:pt x="264248" y="1455445"/>
                        <a:pt x="288417" y="1417815"/>
                        <a:pt x="247459" y="1457896"/>
                      </a:cubicBezTo>
                      <a:cubicBezTo>
                        <a:pt x="275907" y="1503997"/>
                        <a:pt x="272516" y="1471015"/>
                        <a:pt x="288582" y="1506804"/>
                      </a:cubicBezTo>
                      <a:cubicBezTo>
                        <a:pt x="301917" y="1536522"/>
                        <a:pt x="277482" y="1517002"/>
                        <a:pt x="302018" y="1569529"/>
                      </a:cubicBezTo>
                      <a:cubicBezTo>
                        <a:pt x="325208" y="1579765"/>
                        <a:pt x="352805" y="1583258"/>
                        <a:pt x="374472" y="1594446"/>
                      </a:cubicBezTo>
                      <a:cubicBezTo>
                        <a:pt x="529564" y="1674672"/>
                        <a:pt x="434454" y="1729257"/>
                        <a:pt x="497205" y="1789188"/>
                      </a:cubicBezTo>
                      <a:lnTo>
                        <a:pt x="530326" y="1743900"/>
                      </a:lnTo>
                      <a:cubicBezTo>
                        <a:pt x="532853" y="1740560"/>
                        <a:pt x="541325" y="1730959"/>
                        <a:pt x="543699" y="1727530"/>
                      </a:cubicBezTo>
                      <a:cubicBezTo>
                        <a:pt x="580123" y="1675117"/>
                        <a:pt x="567169" y="1700999"/>
                        <a:pt x="549338" y="1639227"/>
                      </a:cubicBezTo>
                      <a:cubicBezTo>
                        <a:pt x="594373" y="1670075"/>
                        <a:pt x="588340" y="1653374"/>
                        <a:pt x="601751" y="1706346"/>
                      </a:cubicBezTo>
                      <a:cubicBezTo>
                        <a:pt x="607834" y="1730387"/>
                        <a:pt x="660374" y="1784057"/>
                        <a:pt x="551065" y="1873351"/>
                      </a:cubicBezTo>
                      <a:cubicBezTo>
                        <a:pt x="504431" y="1911451"/>
                        <a:pt x="476325" y="1892325"/>
                        <a:pt x="457174" y="1955304"/>
                      </a:cubicBezTo>
                      <a:cubicBezTo>
                        <a:pt x="602615" y="1919757"/>
                        <a:pt x="603859" y="1776107"/>
                        <a:pt x="684695" y="1679676"/>
                      </a:cubicBezTo>
                      <a:lnTo>
                        <a:pt x="673404" y="1679003"/>
                      </a:lnTo>
                      <a:cubicBezTo>
                        <a:pt x="595693" y="1659623"/>
                        <a:pt x="610019" y="1508785"/>
                        <a:pt x="621283" y="1488084"/>
                      </a:cubicBezTo>
                      <a:cubicBezTo>
                        <a:pt x="673557" y="1576806"/>
                        <a:pt x="603224" y="1626819"/>
                        <a:pt x="732167" y="1646199"/>
                      </a:cubicBezTo>
                      <a:cubicBezTo>
                        <a:pt x="926858" y="1498739"/>
                        <a:pt x="833132" y="1494828"/>
                        <a:pt x="1031188" y="1462988"/>
                      </a:cubicBezTo>
                      <a:cubicBezTo>
                        <a:pt x="1122933" y="1448256"/>
                        <a:pt x="1100746" y="1442275"/>
                        <a:pt x="1153464" y="1499476"/>
                      </a:cubicBezTo>
                      <a:cubicBezTo>
                        <a:pt x="1122197" y="1598269"/>
                        <a:pt x="1074725" y="1528686"/>
                        <a:pt x="1072489" y="1602600"/>
                      </a:cubicBezTo>
                      <a:cubicBezTo>
                        <a:pt x="1192656" y="1578686"/>
                        <a:pt x="1135100" y="1451178"/>
                        <a:pt x="1237450" y="1395095"/>
                      </a:cubicBezTo>
                      <a:cubicBezTo>
                        <a:pt x="1267891" y="1378432"/>
                        <a:pt x="1348079" y="1346682"/>
                        <a:pt x="1383766" y="1349019"/>
                      </a:cubicBezTo>
                      <a:cubicBezTo>
                        <a:pt x="1485607" y="1355712"/>
                        <a:pt x="1436154" y="1419568"/>
                        <a:pt x="1419911" y="1462874"/>
                      </a:cubicBezTo>
                      <a:cubicBezTo>
                        <a:pt x="1502562" y="1422374"/>
                        <a:pt x="1410627" y="1354823"/>
                        <a:pt x="1573555" y="1261541"/>
                      </a:cubicBezTo>
                      <a:cubicBezTo>
                        <a:pt x="1560855" y="1239469"/>
                        <a:pt x="1568678" y="1260360"/>
                        <a:pt x="1561134" y="1222260"/>
                      </a:cubicBezTo>
                      <a:lnTo>
                        <a:pt x="1582216" y="1212608"/>
                      </a:lnTo>
                      <a:cubicBezTo>
                        <a:pt x="1584883" y="1211046"/>
                        <a:pt x="1589302" y="1209294"/>
                        <a:pt x="1592046" y="1207401"/>
                      </a:cubicBezTo>
                      <a:cubicBezTo>
                        <a:pt x="1631708" y="1179957"/>
                        <a:pt x="1625650" y="1172095"/>
                        <a:pt x="1617154" y="1125232"/>
                      </a:cubicBezTo>
                      <a:cubicBezTo>
                        <a:pt x="1575930" y="1100721"/>
                        <a:pt x="1573771" y="1129715"/>
                        <a:pt x="1529092" y="1076642"/>
                      </a:cubicBezTo>
                      <a:cubicBezTo>
                        <a:pt x="1491577" y="1032065"/>
                        <a:pt x="1486344" y="979144"/>
                        <a:pt x="1480108" y="916851"/>
                      </a:cubicBezTo>
                      <a:lnTo>
                        <a:pt x="1563840" y="917866"/>
                      </a:lnTo>
                      <a:cubicBezTo>
                        <a:pt x="1583067" y="893914"/>
                        <a:pt x="1576768" y="895603"/>
                        <a:pt x="1580565" y="890752"/>
                      </a:cubicBezTo>
                      <a:cubicBezTo>
                        <a:pt x="1617370" y="843851"/>
                        <a:pt x="1645348" y="887069"/>
                        <a:pt x="1640611" y="820292"/>
                      </a:cubicBezTo>
                      <a:cubicBezTo>
                        <a:pt x="1638706" y="793318"/>
                        <a:pt x="1544192" y="739520"/>
                        <a:pt x="1514208" y="727646"/>
                      </a:cubicBezTo>
                      <a:cubicBezTo>
                        <a:pt x="1441068" y="698690"/>
                        <a:pt x="1415377" y="674560"/>
                        <a:pt x="1366367" y="671309"/>
                      </a:cubicBezTo>
                      <a:cubicBezTo>
                        <a:pt x="1353629" y="615188"/>
                        <a:pt x="1301940" y="510666"/>
                        <a:pt x="1268971" y="482485"/>
                      </a:cubicBezTo>
                      <a:cubicBezTo>
                        <a:pt x="1137221" y="496341"/>
                        <a:pt x="1282280" y="512267"/>
                        <a:pt x="992289" y="504685"/>
                      </a:cubicBezTo>
                      <a:cubicBezTo>
                        <a:pt x="1035012" y="342836"/>
                        <a:pt x="982726" y="477939"/>
                        <a:pt x="968044" y="346366"/>
                      </a:cubicBezTo>
                      <a:cubicBezTo>
                        <a:pt x="874115" y="351586"/>
                        <a:pt x="828509" y="310946"/>
                        <a:pt x="759879" y="288061"/>
                      </a:cubicBezTo>
                      <a:cubicBezTo>
                        <a:pt x="652233" y="384974"/>
                        <a:pt x="647217" y="282638"/>
                        <a:pt x="504787" y="270395"/>
                      </a:cubicBezTo>
                      <a:cubicBezTo>
                        <a:pt x="499465" y="152895"/>
                        <a:pt x="433895" y="96430"/>
                        <a:pt x="462051" y="6350"/>
                      </a:cubicBezTo>
                      <a:cubicBezTo>
                        <a:pt x="430262" y="28117"/>
                        <a:pt x="438035" y="13537"/>
                        <a:pt x="402843" y="25552"/>
                      </a:cubicBezTo>
                      <a:cubicBezTo>
                        <a:pt x="445452" y="57861"/>
                        <a:pt x="484479" y="206628"/>
                        <a:pt x="486219" y="269569"/>
                      </a:cubicBezTo>
                      <a:cubicBezTo>
                        <a:pt x="348284" y="333031"/>
                        <a:pt x="391299" y="344080"/>
                        <a:pt x="310489" y="299681"/>
                      </a:cubicBezTo>
                      <a:cubicBezTo>
                        <a:pt x="305015" y="369912"/>
                        <a:pt x="322059" y="382092"/>
                        <a:pt x="323913" y="410387"/>
                      </a:cubicBezTo>
                      <a:cubicBezTo>
                        <a:pt x="326097" y="444093"/>
                        <a:pt x="304787" y="448754"/>
                        <a:pt x="300139" y="501472"/>
                      </a:cubicBezTo>
                      <a:cubicBezTo>
                        <a:pt x="316598" y="515175"/>
                        <a:pt x="306425" y="508380"/>
                        <a:pt x="328434" y="520509"/>
                      </a:cubicBezTo>
                      <a:cubicBezTo>
                        <a:pt x="331355" y="522135"/>
                        <a:pt x="351218" y="528751"/>
                        <a:pt x="352310" y="529208"/>
                      </a:cubicBezTo>
                      <a:cubicBezTo>
                        <a:pt x="358597" y="598817"/>
                        <a:pt x="398995" y="730313"/>
                        <a:pt x="338493" y="771029"/>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2" name="Freeform 3">
                  <a:extLst>
                    <a:ext uri="{FF2B5EF4-FFF2-40B4-BE49-F238E27FC236}">
                      <a16:creationId xmlns:a16="http://schemas.microsoft.com/office/drawing/2014/main" id="{24DEE066-6C08-46C9-9A7D-4F0BBA0CE674}"/>
                    </a:ext>
                  </a:extLst>
                </p:cNvPr>
                <p:cNvSpPr/>
                <p:nvPr/>
              </p:nvSpPr>
              <p:spPr>
                <a:xfrm>
                  <a:off x="5160725" y="1730102"/>
                  <a:ext cx="724222" cy="766856"/>
                </a:xfrm>
                <a:custGeom>
                  <a:avLst/>
                  <a:gdLst>
                    <a:gd name="connsiteX0" fmla="*/ 269397 w 1386476"/>
                    <a:gd name="connsiteY0" fmla="*/ 102971 h 1468094"/>
                    <a:gd name="connsiteX1" fmla="*/ 244936 w 1386476"/>
                    <a:gd name="connsiteY1" fmla="*/ 212242 h 1468094"/>
                    <a:gd name="connsiteX2" fmla="*/ 221353 w 1386476"/>
                    <a:gd name="connsiteY2" fmla="*/ 322681 h 1468094"/>
                    <a:gd name="connsiteX3" fmla="*/ 255973 w 1386476"/>
                    <a:gd name="connsiteY3" fmla="*/ 414147 h 1468094"/>
                    <a:gd name="connsiteX4" fmla="*/ 182948 w 1386476"/>
                    <a:gd name="connsiteY4" fmla="*/ 566089 h 1468094"/>
                    <a:gd name="connsiteX5" fmla="*/ 78211 w 1386476"/>
                    <a:gd name="connsiteY5" fmla="*/ 573176 h 1468094"/>
                    <a:gd name="connsiteX6" fmla="*/ 30903 w 1386476"/>
                    <a:gd name="connsiteY6" fmla="*/ 662419 h 1468094"/>
                    <a:gd name="connsiteX7" fmla="*/ 17657 w 1386476"/>
                    <a:gd name="connsiteY7" fmla="*/ 1017447 h 1468094"/>
                    <a:gd name="connsiteX8" fmla="*/ 71772 w 1386476"/>
                    <a:gd name="connsiteY8" fmla="*/ 1112761 h 1468094"/>
                    <a:gd name="connsiteX9" fmla="*/ 381119 w 1386476"/>
                    <a:gd name="connsiteY9" fmla="*/ 1312862 h 1468094"/>
                    <a:gd name="connsiteX10" fmla="*/ 526293 w 1386476"/>
                    <a:gd name="connsiteY10" fmla="*/ 1413865 h 1468094"/>
                    <a:gd name="connsiteX11" fmla="*/ 550676 w 1386476"/>
                    <a:gd name="connsiteY11" fmla="*/ 1441551 h 1468094"/>
                    <a:gd name="connsiteX12" fmla="*/ 650625 w 1386476"/>
                    <a:gd name="connsiteY12" fmla="*/ 1399794 h 1468094"/>
                    <a:gd name="connsiteX13" fmla="*/ 755781 w 1386476"/>
                    <a:gd name="connsiteY13" fmla="*/ 1460893 h 1468094"/>
                    <a:gd name="connsiteX14" fmla="*/ 802200 w 1386476"/>
                    <a:gd name="connsiteY14" fmla="*/ 1461744 h 1468094"/>
                    <a:gd name="connsiteX15" fmla="*/ 897183 w 1386476"/>
                    <a:gd name="connsiteY15" fmla="*/ 1365085 h 1468094"/>
                    <a:gd name="connsiteX16" fmla="*/ 1177434 w 1386476"/>
                    <a:gd name="connsiteY16" fmla="*/ 1452003 h 1468094"/>
                    <a:gd name="connsiteX17" fmla="*/ 1229377 w 1386476"/>
                    <a:gd name="connsiteY17" fmla="*/ 1459509 h 1468094"/>
                    <a:gd name="connsiteX18" fmla="*/ 1214417 w 1386476"/>
                    <a:gd name="connsiteY18" fmla="*/ 1390751 h 1468094"/>
                    <a:gd name="connsiteX19" fmla="*/ 1277561 w 1386476"/>
                    <a:gd name="connsiteY19" fmla="*/ 1352054 h 1468094"/>
                    <a:gd name="connsiteX20" fmla="*/ 1243080 w 1386476"/>
                    <a:gd name="connsiteY20" fmla="*/ 1322883 h 1468094"/>
                    <a:gd name="connsiteX21" fmla="*/ 1380126 w 1386476"/>
                    <a:gd name="connsiteY21" fmla="*/ 1068324 h 1468094"/>
                    <a:gd name="connsiteX22" fmla="*/ 1347576 w 1386476"/>
                    <a:gd name="connsiteY22" fmla="*/ 996175 h 1468094"/>
                    <a:gd name="connsiteX23" fmla="*/ 1342331 w 1386476"/>
                    <a:gd name="connsiteY23" fmla="*/ 987628 h 1468094"/>
                    <a:gd name="connsiteX24" fmla="*/ 1221859 w 1386476"/>
                    <a:gd name="connsiteY24" fmla="*/ 798931 h 1468094"/>
                    <a:gd name="connsiteX25" fmla="*/ 1210974 w 1386476"/>
                    <a:gd name="connsiteY25" fmla="*/ 793966 h 1468094"/>
                    <a:gd name="connsiteX26" fmla="*/ 1219357 w 1386476"/>
                    <a:gd name="connsiteY26" fmla="*/ 707656 h 1468094"/>
                    <a:gd name="connsiteX27" fmla="*/ 1243792 w 1386476"/>
                    <a:gd name="connsiteY27" fmla="*/ 639800 h 1468094"/>
                    <a:gd name="connsiteX28" fmla="*/ 1150866 w 1386476"/>
                    <a:gd name="connsiteY28" fmla="*/ 433565 h 1468094"/>
                    <a:gd name="connsiteX29" fmla="*/ 1168049 w 1386476"/>
                    <a:gd name="connsiteY29" fmla="*/ 319379 h 1468094"/>
                    <a:gd name="connsiteX30" fmla="*/ 1140401 w 1386476"/>
                    <a:gd name="connsiteY30" fmla="*/ 211975 h 1468094"/>
                    <a:gd name="connsiteX31" fmla="*/ 1103177 w 1386476"/>
                    <a:gd name="connsiteY31" fmla="*/ 225107 h 1468094"/>
                    <a:gd name="connsiteX32" fmla="*/ 897183 w 1386476"/>
                    <a:gd name="connsiteY32" fmla="*/ 258368 h 1468094"/>
                    <a:gd name="connsiteX33" fmla="*/ 845596 w 1386476"/>
                    <a:gd name="connsiteY33" fmla="*/ 6350 h 1468094"/>
                    <a:gd name="connsiteX34" fmla="*/ 758588 w 1386476"/>
                    <a:gd name="connsiteY34" fmla="*/ 96609 h 1468094"/>
                    <a:gd name="connsiteX35" fmla="*/ 707674 w 1386476"/>
                    <a:gd name="connsiteY35" fmla="*/ 74625 h 1468094"/>
                    <a:gd name="connsiteX36" fmla="*/ 668151 w 1386476"/>
                    <a:gd name="connsiteY36" fmla="*/ 89750 h 1468094"/>
                    <a:gd name="connsiteX37" fmla="*/ 598606 w 1386476"/>
                    <a:gd name="connsiteY37" fmla="*/ 79413 h 1468094"/>
                    <a:gd name="connsiteX38" fmla="*/ 397895 w 1386476"/>
                    <a:gd name="connsiteY38" fmla="*/ 91643 h 1468094"/>
                    <a:gd name="connsiteX39" fmla="*/ 269397 w 1386476"/>
                    <a:gd name="connsiteY39" fmla="*/ 102971 h 14680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1386476" h="1468094">
                      <a:moveTo>
                        <a:pt x="269397" y="102971"/>
                      </a:moveTo>
                      <a:cubicBezTo>
                        <a:pt x="260012" y="231698"/>
                        <a:pt x="263034" y="172237"/>
                        <a:pt x="244936" y="212242"/>
                      </a:cubicBezTo>
                      <a:cubicBezTo>
                        <a:pt x="208018" y="293738"/>
                        <a:pt x="271619" y="247027"/>
                        <a:pt x="221353" y="322681"/>
                      </a:cubicBezTo>
                      <a:cubicBezTo>
                        <a:pt x="279671" y="386346"/>
                        <a:pt x="262387" y="332803"/>
                        <a:pt x="255973" y="414147"/>
                      </a:cubicBezTo>
                      <a:cubicBezTo>
                        <a:pt x="247629" y="519760"/>
                        <a:pt x="327969" y="581139"/>
                        <a:pt x="182948" y="566089"/>
                      </a:cubicBezTo>
                      <a:cubicBezTo>
                        <a:pt x="108437" y="558342"/>
                        <a:pt x="148315" y="555256"/>
                        <a:pt x="78211" y="573176"/>
                      </a:cubicBezTo>
                      <a:lnTo>
                        <a:pt x="30903" y="662419"/>
                      </a:lnTo>
                      <a:cubicBezTo>
                        <a:pt x="-12784" y="723684"/>
                        <a:pt x="13530" y="886206"/>
                        <a:pt x="17657" y="1017447"/>
                      </a:cubicBezTo>
                      <a:lnTo>
                        <a:pt x="71772" y="1112761"/>
                      </a:lnTo>
                      <a:cubicBezTo>
                        <a:pt x="211891" y="1109179"/>
                        <a:pt x="300410" y="1277238"/>
                        <a:pt x="381119" y="1312862"/>
                      </a:cubicBezTo>
                      <a:cubicBezTo>
                        <a:pt x="498632" y="1364729"/>
                        <a:pt x="437050" y="1307083"/>
                        <a:pt x="526293" y="1413865"/>
                      </a:cubicBezTo>
                      <a:cubicBezTo>
                        <a:pt x="536706" y="1426349"/>
                        <a:pt x="532782" y="1426514"/>
                        <a:pt x="550676" y="1441551"/>
                      </a:cubicBezTo>
                      <a:cubicBezTo>
                        <a:pt x="596993" y="1418005"/>
                        <a:pt x="571441" y="1380617"/>
                        <a:pt x="650625" y="1399794"/>
                      </a:cubicBezTo>
                      <a:cubicBezTo>
                        <a:pt x="696257" y="1410843"/>
                        <a:pt x="733049" y="1426857"/>
                        <a:pt x="755781" y="1460893"/>
                      </a:cubicBezTo>
                      <a:lnTo>
                        <a:pt x="802200" y="1461744"/>
                      </a:lnTo>
                      <a:cubicBezTo>
                        <a:pt x="819142" y="1401521"/>
                        <a:pt x="848111" y="1384071"/>
                        <a:pt x="897183" y="1365085"/>
                      </a:cubicBezTo>
                      <a:cubicBezTo>
                        <a:pt x="1024043" y="1487817"/>
                        <a:pt x="1004079" y="1460245"/>
                        <a:pt x="1177434" y="1452003"/>
                      </a:cubicBezTo>
                      <a:cubicBezTo>
                        <a:pt x="1209667" y="1450467"/>
                        <a:pt x="1205348" y="1449527"/>
                        <a:pt x="1229377" y="1459509"/>
                      </a:cubicBezTo>
                      <a:lnTo>
                        <a:pt x="1214417" y="1390751"/>
                      </a:lnTo>
                      <a:cubicBezTo>
                        <a:pt x="1290718" y="1361960"/>
                        <a:pt x="1242445" y="1403451"/>
                        <a:pt x="1277561" y="1352054"/>
                      </a:cubicBezTo>
                      <a:lnTo>
                        <a:pt x="1243080" y="1322883"/>
                      </a:lnTo>
                      <a:cubicBezTo>
                        <a:pt x="1357558" y="1099324"/>
                        <a:pt x="1374462" y="1257846"/>
                        <a:pt x="1380126" y="1068324"/>
                      </a:cubicBezTo>
                      <a:cubicBezTo>
                        <a:pt x="1374475" y="1015466"/>
                        <a:pt x="1370982" y="1035621"/>
                        <a:pt x="1347576" y="996175"/>
                      </a:cubicBezTo>
                      <a:cubicBezTo>
                        <a:pt x="1346065" y="993597"/>
                        <a:pt x="1343779" y="990282"/>
                        <a:pt x="1342331" y="987628"/>
                      </a:cubicBezTo>
                      <a:lnTo>
                        <a:pt x="1221859" y="798931"/>
                      </a:lnTo>
                      <a:cubicBezTo>
                        <a:pt x="1219458" y="797585"/>
                        <a:pt x="1214252" y="796226"/>
                        <a:pt x="1210974" y="793966"/>
                      </a:cubicBezTo>
                      <a:cubicBezTo>
                        <a:pt x="1246738" y="709980"/>
                        <a:pt x="1219319" y="760374"/>
                        <a:pt x="1219357" y="707656"/>
                      </a:cubicBezTo>
                      <a:cubicBezTo>
                        <a:pt x="1219458" y="622325"/>
                        <a:pt x="1217007" y="708799"/>
                        <a:pt x="1243792" y="639800"/>
                      </a:cubicBezTo>
                      <a:cubicBezTo>
                        <a:pt x="1249939" y="517169"/>
                        <a:pt x="1203469" y="499503"/>
                        <a:pt x="1150866" y="433565"/>
                      </a:cubicBezTo>
                      <a:cubicBezTo>
                        <a:pt x="1174221" y="366395"/>
                        <a:pt x="1198833" y="415861"/>
                        <a:pt x="1168049" y="319379"/>
                      </a:cubicBezTo>
                      <a:cubicBezTo>
                        <a:pt x="1156746" y="283895"/>
                        <a:pt x="1150231" y="240728"/>
                        <a:pt x="1140401" y="211975"/>
                      </a:cubicBezTo>
                      <a:cubicBezTo>
                        <a:pt x="1111356" y="222694"/>
                        <a:pt x="1132273" y="213741"/>
                        <a:pt x="1103177" y="225107"/>
                      </a:cubicBezTo>
                      <a:cubicBezTo>
                        <a:pt x="1004358" y="263715"/>
                        <a:pt x="1090795" y="266966"/>
                        <a:pt x="897183" y="258368"/>
                      </a:cubicBezTo>
                      <a:cubicBezTo>
                        <a:pt x="827422" y="145808"/>
                        <a:pt x="923777" y="94500"/>
                        <a:pt x="845596" y="6350"/>
                      </a:cubicBezTo>
                      <a:cubicBezTo>
                        <a:pt x="788078" y="32181"/>
                        <a:pt x="801222" y="52108"/>
                        <a:pt x="758588" y="96609"/>
                      </a:cubicBezTo>
                      <a:cubicBezTo>
                        <a:pt x="705960" y="75704"/>
                        <a:pt x="744656" y="68415"/>
                        <a:pt x="707674" y="74625"/>
                      </a:cubicBezTo>
                      <a:cubicBezTo>
                        <a:pt x="691418" y="77355"/>
                        <a:pt x="690770" y="90157"/>
                        <a:pt x="668151" y="89750"/>
                      </a:cubicBezTo>
                      <a:cubicBezTo>
                        <a:pt x="657674" y="89573"/>
                        <a:pt x="622901" y="80060"/>
                        <a:pt x="598606" y="79413"/>
                      </a:cubicBezTo>
                      <a:cubicBezTo>
                        <a:pt x="443679" y="75387"/>
                        <a:pt x="469117" y="96609"/>
                        <a:pt x="397895" y="91643"/>
                      </a:cubicBezTo>
                      <a:cubicBezTo>
                        <a:pt x="325899" y="86614"/>
                        <a:pt x="324959" y="74510"/>
                        <a:pt x="269397" y="102971"/>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3" name="Freeform 3">
                  <a:extLst>
                    <a:ext uri="{FF2B5EF4-FFF2-40B4-BE49-F238E27FC236}">
                      <a16:creationId xmlns:a16="http://schemas.microsoft.com/office/drawing/2014/main" id="{A596F879-5805-4255-93D1-DF4AF3DABACE}"/>
                    </a:ext>
                  </a:extLst>
                </p:cNvPr>
                <p:cNvSpPr/>
                <p:nvPr/>
              </p:nvSpPr>
              <p:spPr>
                <a:xfrm>
                  <a:off x="6304689" y="2716086"/>
                  <a:ext cx="1058797" cy="684507"/>
                </a:xfrm>
                <a:custGeom>
                  <a:avLst/>
                  <a:gdLst>
                    <a:gd name="connsiteX0" fmla="*/ 848105 w 2026996"/>
                    <a:gd name="connsiteY0" fmla="*/ 13957 h 1310443"/>
                    <a:gd name="connsiteX1" fmla="*/ 870330 w 2026996"/>
                    <a:gd name="connsiteY1" fmla="*/ 40906 h 1310443"/>
                    <a:gd name="connsiteX2" fmla="*/ 876986 w 2026996"/>
                    <a:gd name="connsiteY2" fmla="*/ 49200 h 1310443"/>
                    <a:gd name="connsiteX3" fmla="*/ 898308 w 2026996"/>
                    <a:gd name="connsiteY3" fmla="*/ 190919 h 1310443"/>
                    <a:gd name="connsiteX4" fmla="*/ 895553 w 2026996"/>
                    <a:gd name="connsiteY4" fmla="*/ 229539 h 1310443"/>
                    <a:gd name="connsiteX5" fmla="*/ 892416 w 2026996"/>
                    <a:gd name="connsiteY5" fmla="*/ 327520 h 1310443"/>
                    <a:gd name="connsiteX6" fmla="*/ 807237 w 2026996"/>
                    <a:gd name="connsiteY6" fmla="*/ 347916 h 1310443"/>
                    <a:gd name="connsiteX7" fmla="*/ 866228 w 2026996"/>
                    <a:gd name="connsiteY7" fmla="*/ 486537 h 1310443"/>
                    <a:gd name="connsiteX8" fmla="*/ 813765 w 2026996"/>
                    <a:gd name="connsiteY8" fmla="*/ 548602 h 1310443"/>
                    <a:gd name="connsiteX9" fmla="*/ 784021 w 2026996"/>
                    <a:gd name="connsiteY9" fmla="*/ 634327 h 1310443"/>
                    <a:gd name="connsiteX10" fmla="*/ 594741 w 2026996"/>
                    <a:gd name="connsiteY10" fmla="*/ 621334 h 1310443"/>
                    <a:gd name="connsiteX11" fmla="*/ 493610 w 2026996"/>
                    <a:gd name="connsiteY11" fmla="*/ 647331 h 1310443"/>
                    <a:gd name="connsiteX12" fmla="*/ 407403 w 2026996"/>
                    <a:gd name="connsiteY12" fmla="*/ 648233 h 1310443"/>
                    <a:gd name="connsiteX13" fmla="*/ 272135 w 2026996"/>
                    <a:gd name="connsiteY13" fmla="*/ 733437 h 1310443"/>
                    <a:gd name="connsiteX14" fmla="*/ 370484 w 2026996"/>
                    <a:gd name="connsiteY14" fmla="*/ 840041 h 1310443"/>
                    <a:gd name="connsiteX15" fmla="*/ 471474 w 2026996"/>
                    <a:gd name="connsiteY15" fmla="*/ 914908 h 1310443"/>
                    <a:gd name="connsiteX16" fmla="*/ 513651 w 2026996"/>
                    <a:gd name="connsiteY16" fmla="*/ 908723 h 1310443"/>
                    <a:gd name="connsiteX17" fmla="*/ 548360 w 2026996"/>
                    <a:gd name="connsiteY17" fmla="*/ 915339 h 1310443"/>
                    <a:gd name="connsiteX18" fmla="*/ 425195 w 2026996"/>
                    <a:gd name="connsiteY18" fmla="*/ 903249 h 1310443"/>
                    <a:gd name="connsiteX19" fmla="*/ 290207 w 2026996"/>
                    <a:gd name="connsiteY19" fmla="*/ 896886 h 1310443"/>
                    <a:gd name="connsiteX20" fmla="*/ 84163 w 2026996"/>
                    <a:gd name="connsiteY20" fmla="*/ 851573 h 1310443"/>
                    <a:gd name="connsiteX21" fmla="*/ 6350 w 2026996"/>
                    <a:gd name="connsiteY21" fmla="*/ 825144 h 1310443"/>
                    <a:gd name="connsiteX22" fmla="*/ 96977 w 2026996"/>
                    <a:gd name="connsiteY22" fmla="*/ 925347 h 1310443"/>
                    <a:gd name="connsiteX23" fmla="*/ 153517 w 2026996"/>
                    <a:gd name="connsiteY23" fmla="*/ 891971 h 1310443"/>
                    <a:gd name="connsiteX24" fmla="*/ 309460 w 2026996"/>
                    <a:gd name="connsiteY24" fmla="*/ 960590 h 1310443"/>
                    <a:gd name="connsiteX25" fmla="*/ 153530 w 2026996"/>
                    <a:gd name="connsiteY25" fmla="*/ 1054036 h 1310443"/>
                    <a:gd name="connsiteX26" fmla="*/ 305536 w 2026996"/>
                    <a:gd name="connsiteY26" fmla="*/ 1090282 h 1310443"/>
                    <a:gd name="connsiteX27" fmla="*/ 432054 w 2026996"/>
                    <a:gd name="connsiteY27" fmla="*/ 1131214 h 1310443"/>
                    <a:gd name="connsiteX28" fmla="*/ 425932 w 2026996"/>
                    <a:gd name="connsiteY28" fmla="*/ 1193368 h 1310443"/>
                    <a:gd name="connsiteX29" fmla="*/ 578395 w 2026996"/>
                    <a:gd name="connsiteY29" fmla="*/ 1253058 h 1310443"/>
                    <a:gd name="connsiteX30" fmla="*/ 786853 w 2026996"/>
                    <a:gd name="connsiteY30" fmla="*/ 1207173 h 1310443"/>
                    <a:gd name="connsiteX31" fmla="*/ 889571 w 2026996"/>
                    <a:gd name="connsiteY31" fmla="*/ 1185532 h 1310443"/>
                    <a:gd name="connsiteX32" fmla="*/ 958557 w 2026996"/>
                    <a:gd name="connsiteY32" fmla="*/ 1132675 h 1310443"/>
                    <a:gd name="connsiteX33" fmla="*/ 962494 w 2026996"/>
                    <a:gd name="connsiteY33" fmla="*/ 1192669 h 1310443"/>
                    <a:gd name="connsiteX34" fmla="*/ 1150302 w 2026996"/>
                    <a:gd name="connsiteY34" fmla="*/ 1230871 h 1310443"/>
                    <a:gd name="connsiteX35" fmla="*/ 1160564 w 2026996"/>
                    <a:gd name="connsiteY35" fmla="*/ 1179017 h 1310443"/>
                    <a:gd name="connsiteX36" fmla="*/ 1197406 w 2026996"/>
                    <a:gd name="connsiteY36" fmla="*/ 1206487 h 1310443"/>
                    <a:gd name="connsiteX37" fmla="*/ 1200340 w 2026996"/>
                    <a:gd name="connsiteY37" fmla="*/ 1198181 h 1310443"/>
                    <a:gd name="connsiteX38" fmla="*/ 1202842 w 2026996"/>
                    <a:gd name="connsiteY38" fmla="*/ 1189723 h 1310443"/>
                    <a:gd name="connsiteX39" fmla="*/ 1217447 w 2026996"/>
                    <a:gd name="connsiteY39" fmla="*/ 1111136 h 1310443"/>
                    <a:gd name="connsiteX40" fmla="*/ 1354378 w 2026996"/>
                    <a:gd name="connsiteY40" fmla="*/ 1109497 h 1310443"/>
                    <a:gd name="connsiteX41" fmla="*/ 1499679 w 2026996"/>
                    <a:gd name="connsiteY41" fmla="*/ 1172375 h 1310443"/>
                    <a:gd name="connsiteX42" fmla="*/ 1487702 w 2026996"/>
                    <a:gd name="connsiteY42" fmla="*/ 1056398 h 1310443"/>
                    <a:gd name="connsiteX43" fmla="*/ 1590268 w 2026996"/>
                    <a:gd name="connsiteY43" fmla="*/ 1193063 h 1310443"/>
                    <a:gd name="connsiteX44" fmla="*/ 1617979 w 2026996"/>
                    <a:gd name="connsiteY44" fmla="*/ 1125982 h 1310443"/>
                    <a:gd name="connsiteX45" fmla="*/ 1684528 w 2026996"/>
                    <a:gd name="connsiteY45" fmla="*/ 1174153 h 1310443"/>
                    <a:gd name="connsiteX46" fmla="*/ 1737512 w 2026996"/>
                    <a:gd name="connsiteY46" fmla="*/ 1131900 h 1310443"/>
                    <a:gd name="connsiteX47" fmla="*/ 1670405 w 2026996"/>
                    <a:gd name="connsiteY47" fmla="*/ 1207300 h 1310443"/>
                    <a:gd name="connsiteX48" fmla="*/ 1666875 w 2026996"/>
                    <a:gd name="connsiteY48" fmla="*/ 1282331 h 1310443"/>
                    <a:gd name="connsiteX49" fmla="*/ 1730247 w 2026996"/>
                    <a:gd name="connsiteY49" fmla="*/ 1293203 h 1310443"/>
                    <a:gd name="connsiteX50" fmla="*/ 1753018 w 2026996"/>
                    <a:gd name="connsiteY50" fmla="*/ 1282712 h 1310443"/>
                    <a:gd name="connsiteX51" fmla="*/ 1774685 w 2026996"/>
                    <a:gd name="connsiteY51" fmla="*/ 1143330 h 1310443"/>
                    <a:gd name="connsiteX52" fmla="*/ 1895500 w 2026996"/>
                    <a:gd name="connsiteY52" fmla="*/ 1111339 h 1310443"/>
                    <a:gd name="connsiteX53" fmla="*/ 2020646 w 2026996"/>
                    <a:gd name="connsiteY53" fmla="*/ 1039596 h 1310443"/>
                    <a:gd name="connsiteX54" fmla="*/ 1897913 w 2026996"/>
                    <a:gd name="connsiteY54" fmla="*/ 844855 h 1310443"/>
                    <a:gd name="connsiteX55" fmla="*/ 1825459 w 2026996"/>
                    <a:gd name="connsiteY55" fmla="*/ 819937 h 1310443"/>
                    <a:gd name="connsiteX56" fmla="*/ 1812023 w 2026996"/>
                    <a:gd name="connsiteY56" fmla="*/ 757212 h 1310443"/>
                    <a:gd name="connsiteX57" fmla="*/ 1770900 w 2026996"/>
                    <a:gd name="connsiteY57" fmla="*/ 708304 h 1310443"/>
                    <a:gd name="connsiteX58" fmla="*/ 1812099 w 2026996"/>
                    <a:gd name="connsiteY58" fmla="*/ 648804 h 1310443"/>
                    <a:gd name="connsiteX59" fmla="*/ 1825459 w 2026996"/>
                    <a:gd name="connsiteY59" fmla="*/ 569709 h 1310443"/>
                    <a:gd name="connsiteX60" fmla="*/ 1661324 w 2026996"/>
                    <a:gd name="connsiteY60" fmla="*/ 233172 h 1310443"/>
                    <a:gd name="connsiteX61" fmla="*/ 1562557 w 2026996"/>
                    <a:gd name="connsiteY61" fmla="*/ 244233 h 1310443"/>
                    <a:gd name="connsiteX62" fmla="*/ 1529791 w 2026996"/>
                    <a:gd name="connsiteY62" fmla="*/ 134772 h 1310443"/>
                    <a:gd name="connsiteX63" fmla="*/ 1417561 w 2026996"/>
                    <a:gd name="connsiteY63" fmla="*/ 136347 h 1310443"/>
                    <a:gd name="connsiteX64" fmla="*/ 1403832 w 2026996"/>
                    <a:gd name="connsiteY64" fmla="*/ 217068 h 1310443"/>
                    <a:gd name="connsiteX65" fmla="*/ 1304734 w 2026996"/>
                    <a:gd name="connsiteY65" fmla="*/ 394804 h 1310443"/>
                    <a:gd name="connsiteX66" fmla="*/ 1234846 w 2026996"/>
                    <a:gd name="connsiteY66" fmla="*/ 504787 h 1310443"/>
                    <a:gd name="connsiteX67" fmla="*/ 1188301 w 2026996"/>
                    <a:gd name="connsiteY67" fmla="*/ 636727 h 1310443"/>
                    <a:gd name="connsiteX68" fmla="*/ 1036802 w 2026996"/>
                    <a:gd name="connsiteY68" fmla="*/ 667283 h 1310443"/>
                    <a:gd name="connsiteX69" fmla="*/ 1171600 w 2026996"/>
                    <a:gd name="connsiteY69" fmla="*/ 608177 h 1310443"/>
                    <a:gd name="connsiteX70" fmla="*/ 1264525 w 2026996"/>
                    <a:gd name="connsiteY70" fmla="*/ 410718 h 1310443"/>
                    <a:gd name="connsiteX71" fmla="*/ 1292986 w 2026996"/>
                    <a:gd name="connsiteY71" fmla="*/ 341681 h 1310443"/>
                    <a:gd name="connsiteX72" fmla="*/ 1353210 w 2026996"/>
                    <a:gd name="connsiteY72" fmla="*/ 44755 h 1310443"/>
                    <a:gd name="connsiteX73" fmla="*/ 1174432 w 2026996"/>
                    <a:gd name="connsiteY73" fmla="*/ 91440 h 1310443"/>
                    <a:gd name="connsiteX74" fmla="*/ 1161224 w 2026996"/>
                    <a:gd name="connsiteY74" fmla="*/ 55651 h 1310443"/>
                    <a:gd name="connsiteX75" fmla="*/ 1157858 w 2026996"/>
                    <a:gd name="connsiteY75" fmla="*/ 44374 h 1310443"/>
                    <a:gd name="connsiteX76" fmla="*/ 1146720 w 2026996"/>
                    <a:gd name="connsiteY76" fmla="*/ 6350 h 1310443"/>
                    <a:gd name="connsiteX77" fmla="*/ 1005751 w 2026996"/>
                    <a:gd name="connsiteY77" fmla="*/ 74168 h 1310443"/>
                    <a:gd name="connsiteX78" fmla="*/ 848105 w 2026996"/>
                    <a:gd name="connsiteY78" fmla="*/ 13957 h 131044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Lst>
                  <a:rect l="l" t="t" r="r" b="b"/>
                  <a:pathLst>
                    <a:path w="2026996" h="1310443">
                      <a:moveTo>
                        <a:pt x="848105" y="13957"/>
                      </a:moveTo>
                      <a:lnTo>
                        <a:pt x="870330" y="40906"/>
                      </a:lnTo>
                      <a:cubicBezTo>
                        <a:pt x="872349" y="43472"/>
                        <a:pt x="875017" y="46571"/>
                        <a:pt x="876986" y="49200"/>
                      </a:cubicBezTo>
                      <a:cubicBezTo>
                        <a:pt x="931798" y="122910"/>
                        <a:pt x="908837" y="123990"/>
                        <a:pt x="898308" y="190919"/>
                      </a:cubicBezTo>
                      <a:cubicBezTo>
                        <a:pt x="897737" y="194475"/>
                        <a:pt x="895680" y="227495"/>
                        <a:pt x="895553" y="229539"/>
                      </a:cubicBezTo>
                      <a:cubicBezTo>
                        <a:pt x="894384" y="247827"/>
                        <a:pt x="893521" y="296151"/>
                        <a:pt x="892416" y="327520"/>
                      </a:cubicBezTo>
                      <a:lnTo>
                        <a:pt x="807237" y="347916"/>
                      </a:lnTo>
                      <a:cubicBezTo>
                        <a:pt x="778573" y="465366"/>
                        <a:pt x="833843" y="416661"/>
                        <a:pt x="866228" y="486537"/>
                      </a:cubicBezTo>
                      <a:cubicBezTo>
                        <a:pt x="833386" y="549618"/>
                        <a:pt x="862824" y="468071"/>
                        <a:pt x="813765" y="548602"/>
                      </a:cubicBezTo>
                      <a:cubicBezTo>
                        <a:pt x="768439" y="623023"/>
                        <a:pt x="781215" y="547827"/>
                        <a:pt x="784021" y="634327"/>
                      </a:cubicBezTo>
                      <a:cubicBezTo>
                        <a:pt x="572655" y="655586"/>
                        <a:pt x="721918" y="612927"/>
                        <a:pt x="594741" y="621334"/>
                      </a:cubicBezTo>
                      <a:lnTo>
                        <a:pt x="493610" y="647331"/>
                      </a:lnTo>
                      <a:cubicBezTo>
                        <a:pt x="448055" y="660234"/>
                        <a:pt x="472655" y="648119"/>
                        <a:pt x="407403" y="648233"/>
                      </a:cubicBezTo>
                      <a:cubicBezTo>
                        <a:pt x="333705" y="790409"/>
                        <a:pt x="363334" y="645464"/>
                        <a:pt x="272135" y="733437"/>
                      </a:cubicBezTo>
                      <a:cubicBezTo>
                        <a:pt x="300228" y="821982"/>
                        <a:pt x="257974" y="717207"/>
                        <a:pt x="370484" y="840041"/>
                      </a:cubicBezTo>
                      <a:cubicBezTo>
                        <a:pt x="513968" y="767664"/>
                        <a:pt x="451624" y="826985"/>
                        <a:pt x="471474" y="914908"/>
                      </a:cubicBezTo>
                      <a:cubicBezTo>
                        <a:pt x="484695" y="914997"/>
                        <a:pt x="513308" y="908723"/>
                        <a:pt x="513651" y="908723"/>
                      </a:cubicBezTo>
                      <a:lnTo>
                        <a:pt x="548360" y="915339"/>
                      </a:lnTo>
                      <a:cubicBezTo>
                        <a:pt x="476554" y="937996"/>
                        <a:pt x="479793" y="922807"/>
                        <a:pt x="425195" y="903249"/>
                      </a:cubicBezTo>
                      <a:cubicBezTo>
                        <a:pt x="360679" y="880173"/>
                        <a:pt x="353682" y="899528"/>
                        <a:pt x="290207" y="896886"/>
                      </a:cubicBezTo>
                      <a:cubicBezTo>
                        <a:pt x="209600" y="893546"/>
                        <a:pt x="252145" y="874204"/>
                        <a:pt x="84163" y="851573"/>
                      </a:cubicBezTo>
                      <a:cubicBezTo>
                        <a:pt x="37668" y="845312"/>
                        <a:pt x="58508" y="841337"/>
                        <a:pt x="6350" y="825144"/>
                      </a:cubicBezTo>
                      <a:cubicBezTo>
                        <a:pt x="35255" y="896886"/>
                        <a:pt x="50647" y="866102"/>
                        <a:pt x="96977" y="925347"/>
                      </a:cubicBezTo>
                      <a:cubicBezTo>
                        <a:pt x="156603" y="898969"/>
                        <a:pt x="80264" y="911923"/>
                        <a:pt x="153517" y="891971"/>
                      </a:cubicBezTo>
                      <a:cubicBezTo>
                        <a:pt x="229120" y="958265"/>
                        <a:pt x="252603" y="908431"/>
                        <a:pt x="309460" y="960590"/>
                      </a:cubicBezTo>
                      <a:cubicBezTo>
                        <a:pt x="305307" y="1082243"/>
                        <a:pt x="199593" y="971003"/>
                        <a:pt x="153530" y="1054036"/>
                      </a:cubicBezTo>
                      <a:cubicBezTo>
                        <a:pt x="231457" y="1129969"/>
                        <a:pt x="176288" y="1019340"/>
                        <a:pt x="305536" y="1090282"/>
                      </a:cubicBezTo>
                      <a:cubicBezTo>
                        <a:pt x="395795" y="1139812"/>
                        <a:pt x="336346" y="1141920"/>
                        <a:pt x="432054" y="1131214"/>
                      </a:cubicBezTo>
                      <a:cubicBezTo>
                        <a:pt x="419493" y="1178064"/>
                        <a:pt x="415023" y="1164678"/>
                        <a:pt x="425932" y="1193368"/>
                      </a:cubicBezTo>
                      <a:cubicBezTo>
                        <a:pt x="500621" y="1222171"/>
                        <a:pt x="506412" y="1208760"/>
                        <a:pt x="578395" y="1253058"/>
                      </a:cubicBezTo>
                      <a:cubicBezTo>
                        <a:pt x="619023" y="1239075"/>
                        <a:pt x="611809" y="1206792"/>
                        <a:pt x="786853" y="1207173"/>
                      </a:cubicBezTo>
                      <a:lnTo>
                        <a:pt x="889571" y="1185532"/>
                      </a:lnTo>
                      <a:cubicBezTo>
                        <a:pt x="933805" y="1172807"/>
                        <a:pt x="959548" y="1205674"/>
                        <a:pt x="958557" y="1132675"/>
                      </a:cubicBezTo>
                      <a:lnTo>
                        <a:pt x="962494" y="1192669"/>
                      </a:lnTo>
                      <a:cubicBezTo>
                        <a:pt x="1083652" y="1207554"/>
                        <a:pt x="1105737" y="1334630"/>
                        <a:pt x="1150302" y="1230871"/>
                      </a:cubicBezTo>
                      <a:lnTo>
                        <a:pt x="1160564" y="1179017"/>
                      </a:lnTo>
                      <a:cubicBezTo>
                        <a:pt x="1191538" y="1189164"/>
                        <a:pt x="1183182" y="1182204"/>
                        <a:pt x="1197406" y="1206487"/>
                      </a:cubicBezTo>
                      <a:cubicBezTo>
                        <a:pt x="1199019" y="1204048"/>
                        <a:pt x="1200098" y="1196416"/>
                        <a:pt x="1200340" y="1198181"/>
                      </a:cubicBezTo>
                      <a:cubicBezTo>
                        <a:pt x="1200568" y="1199959"/>
                        <a:pt x="1202563" y="1191387"/>
                        <a:pt x="1202842" y="1189723"/>
                      </a:cubicBezTo>
                      <a:cubicBezTo>
                        <a:pt x="1217917" y="1101128"/>
                        <a:pt x="1182954" y="1168425"/>
                        <a:pt x="1217447" y="1111136"/>
                      </a:cubicBezTo>
                      <a:cubicBezTo>
                        <a:pt x="1258303" y="1094194"/>
                        <a:pt x="1305420" y="1092467"/>
                        <a:pt x="1354378" y="1109497"/>
                      </a:cubicBezTo>
                      <a:cubicBezTo>
                        <a:pt x="1463014" y="1147292"/>
                        <a:pt x="1365059" y="1205572"/>
                        <a:pt x="1499679" y="1172375"/>
                      </a:cubicBezTo>
                      <a:cubicBezTo>
                        <a:pt x="1529956" y="1098499"/>
                        <a:pt x="1516316" y="1138174"/>
                        <a:pt x="1487702" y="1056398"/>
                      </a:cubicBezTo>
                      <a:cubicBezTo>
                        <a:pt x="1561630" y="1084275"/>
                        <a:pt x="1561210" y="1156995"/>
                        <a:pt x="1590268" y="1193063"/>
                      </a:cubicBezTo>
                      <a:lnTo>
                        <a:pt x="1617979" y="1125982"/>
                      </a:lnTo>
                      <a:lnTo>
                        <a:pt x="1684528" y="1174153"/>
                      </a:lnTo>
                      <a:lnTo>
                        <a:pt x="1737512" y="1131900"/>
                      </a:lnTo>
                      <a:cubicBezTo>
                        <a:pt x="1742464" y="1216292"/>
                        <a:pt x="1688972" y="1176540"/>
                        <a:pt x="1670405" y="1207300"/>
                      </a:cubicBezTo>
                      <a:cubicBezTo>
                        <a:pt x="1662353" y="1260411"/>
                        <a:pt x="1644459" y="1245413"/>
                        <a:pt x="1666875" y="1282331"/>
                      </a:cubicBezTo>
                      <a:cubicBezTo>
                        <a:pt x="1688909" y="1318628"/>
                        <a:pt x="1672983" y="1300441"/>
                        <a:pt x="1730247" y="1293203"/>
                      </a:cubicBezTo>
                      <a:cubicBezTo>
                        <a:pt x="1753006" y="1285621"/>
                        <a:pt x="1742528" y="1296924"/>
                        <a:pt x="1753018" y="1282712"/>
                      </a:cubicBezTo>
                      <a:cubicBezTo>
                        <a:pt x="1782521" y="1207287"/>
                        <a:pt x="1762670" y="1210551"/>
                        <a:pt x="1774685" y="1143330"/>
                      </a:cubicBezTo>
                      <a:cubicBezTo>
                        <a:pt x="1878800" y="1120559"/>
                        <a:pt x="1806625" y="1185354"/>
                        <a:pt x="1895500" y="1111339"/>
                      </a:cubicBezTo>
                      <a:cubicBezTo>
                        <a:pt x="1961070" y="1056741"/>
                        <a:pt x="1955241" y="1103465"/>
                        <a:pt x="2020646" y="1039596"/>
                      </a:cubicBezTo>
                      <a:cubicBezTo>
                        <a:pt x="1957895" y="979665"/>
                        <a:pt x="2053005" y="925080"/>
                        <a:pt x="1897913" y="844855"/>
                      </a:cubicBezTo>
                      <a:cubicBezTo>
                        <a:pt x="1876246" y="833666"/>
                        <a:pt x="1848649" y="830173"/>
                        <a:pt x="1825459" y="819937"/>
                      </a:cubicBezTo>
                      <a:cubicBezTo>
                        <a:pt x="1800923" y="767410"/>
                        <a:pt x="1825358" y="786930"/>
                        <a:pt x="1812023" y="757212"/>
                      </a:cubicBezTo>
                      <a:cubicBezTo>
                        <a:pt x="1795957" y="721423"/>
                        <a:pt x="1799348" y="754405"/>
                        <a:pt x="1770900" y="708304"/>
                      </a:cubicBezTo>
                      <a:cubicBezTo>
                        <a:pt x="1811858" y="668223"/>
                        <a:pt x="1787690" y="705853"/>
                        <a:pt x="1812099" y="648804"/>
                      </a:cubicBezTo>
                      <a:cubicBezTo>
                        <a:pt x="1822450" y="624649"/>
                        <a:pt x="1828151" y="612483"/>
                        <a:pt x="1825459" y="569709"/>
                      </a:cubicBezTo>
                      <a:cubicBezTo>
                        <a:pt x="1797798" y="497878"/>
                        <a:pt x="1685721" y="567182"/>
                        <a:pt x="1661324" y="233172"/>
                      </a:cubicBezTo>
                      <a:lnTo>
                        <a:pt x="1562557" y="244233"/>
                      </a:lnTo>
                      <a:cubicBezTo>
                        <a:pt x="1535683" y="201726"/>
                        <a:pt x="1528711" y="198335"/>
                        <a:pt x="1529791" y="134772"/>
                      </a:cubicBezTo>
                      <a:lnTo>
                        <a:pt x="1417561" y="136347"/>
                      </a:lnTo>
                      <a:cubicBezTo>
                        <a:pt x="1402092" y="179578"/>
                        <a:pt x="1411478" y="182981"/>
                        <a:pt x="1403832" y="217068"/>
                      </a:cubicBezTo>
                      <a:cubicBezTo>
                        <a:pt x="1375498" y="343382"/>
                        <a:pt x="1332179" y="348793"/>
                        <a:pt x="1304734" y="394804"/>
                      </a:cubicBezTo>
                      <a:cubicBezTo>
                        <a:pt x="1243177" y="498081"/>
                        <a:pt x="1259916" y="431000"/>
                        <a:pt x="1234846" y="504787"/>
                      </a:cubicBezTo>
                      <a:cubicBezTo>
                        <a:pt x="1218856" y="551840"/>
                        <a:pt x="1209573" y="594944"/>
                        <a:pt x="1188301" y="636727"/>
                      </a:cubicBezTo>
                      <a:cubicBezTo>
                        <a:pt x="1069949" y="635254"/>
                        <a:pt x="1117117" y="652259"/>
                        <a:pt x="1036802" y="667283"/>
                      </a:cubicBezTo>
                      <a:cubicBezTo>
                        <a:pt x="1066837" y="602234"/>
                        <a:pt x="1090104" y="620750"/>
                        <a:pt x="1171600" y="608177"/>
                      </a:cubicBezTo>
                      <a:cubicBezTo>
                        <a:pt x="1216088" y="382613"/>
                        <a:pt x="1220533" y="513791"/>
                        <a:pt x="1264525" y="410718"/>
                      </a:cubicBezTo>
                      <a:cubicBezTo>
                        <a:pt x="1279931" y="374624"/>
                        <a:pt x="1268374" y="375208"/>
                        <a:pt x="1292986" y="341681"/>
                      </a:cubicBezTo>
                      <a:cubicBezTo>
                        <a:pt x="1412379" y="178955"/>
                        <a:pt x="1365160" y="284276"/>
                        <a:pt x="1353210" y="44755"/>
                      </a:cubicBezTo>
                      <a:cubicBezTo>
                        <a:pt x="1287297" y="103009"/>
                        <a:pt x="1286116" y="91884"/>
                        <a:pt x="1174432" y="91440"/>
                      </a:cubicBezTo>
                      <a:lnTo>
                        <a:pt x="1161224" y="55651"/>
                      </a:lnTo>
                      <a:cubicBezTo>
                        <a:pt x="1160030" y="51994"/>
                        <a:pt x="1158964" y="47930"/>
                        <a:pt x="1157858" y="44374"/>
                      </a:cubicBezTo>
                      <a:cubicBezTo>
                        <a:pt x="1149336" y="17272"/>
                        <a:pt x="1170343" y="45059"/>
                        <a:pt x="1146720" y="6350"/>
                      </a:cubicBezTo>
                      <a:cubicBezTo>
                        <a:pt x="1072248" y="23114"/>
                        <a:pt x="1126680" y="72174"/>
                        <a:pt x="1005751" y="74168"/>
                      </a:cubicBezTo>
                      <a:cubicBezTo>
                        <a:pt x="934313" y="75349"/>
                        <a:pt x="954734" y="33032"/>
                        <a:pt x="848105" y="13957"/>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4" name="Freeform 3">
                  <a:extLst>
                    <a:ext uri="{FF2B5EF4-FFF2-40B4-BE49-F238E27FC236}">
                      <a16:creationId xmlns:a16="http://schemas.microsoft.com/office/drawing/2014/main" id="{7B18FB80-D3C6-47D2-A5DB-33EFB2C24544}"/>
                    </a:ext>
                  </a:extLst>
                </p:cNvPr>
                <p:cNvSpPr/>
                <p:nvPr/>
              </p:nvSpPr>
              <p:spPr>
                <a:xfrm>
                  <a:off x="5806729" y="2077082"/>
                  <a:ext cx="1182026" cy="575134"/>
                </a:xfrm>
                <a:custGeom>
                  <a:avLst/>
                  <a:gdLst>
                    <a:gd name="connsiteX0" fmla="*/ 1695005 w 2262911"/>
                    <a:gd name="connsiteY0" fmla="*/ 19586 h 1101055"/>
                    <a:gd name="connsiteX1" fmla="*/ 1696428 w 2262911"/>
                    <a:gd name="connsiteY1" fmla="*/ 117262 h 1101055"/>
                    <a:gd name="connsiteX2" fmla="*/ 1517866 w 2262911"/>
                    <a:gd name="connsiteY2" fmla="*/ 109096 h 1101055"/>
                    <a:gd name="connsiteX3" fmla="*/ 1467281 w 2262911"/>
                    <a:gd name="connsiteY3" fmla="*/ 55387 h 1101055"/>
                    <a:gd name="connsiteX4" fmla="*/ 1233855 w 2262911"/>
                    <a:gd name="connsiteY4" fmla="*/ 157051 h 1101055"/>
                    <a:gd name="connsiteX5" fmla="*/ 991489 w 2262911"/>
                    <a:gd name="connsiteY5" fmla="*/ 150384 h 1101055"/>
                    <a:gd name="connsiteX6" fmla="*/ 996429 w 2262911"/>
                    <a:gd name="connsiteY6" fmla="*/ 247538 h 1101055"/>
                    <a:gd name="connsiteX7" fmla="*/ 904506 w 2262911"/>
                    <a:gd name="connsiteY7" fmla="*/ 297614 h 1101055"/>
                    <a:gd name="connsiteX8" fmla="*/ 509270 w 2262911"/>
                    <a:gd name="connsiteY8" fmla="*/ 273307 h 1101055"/>
                    <a:gd name="connsiteX9" fmla="*/ 467918 w 2262911"/>
                    <a:gd name="connsiteY9" fmla="*/ 425529 h 1101055"/>
                    <a:gd name="connsiteX10" fmla="*/ 338645 w 2262911"/>
                    <a:gd name="connsiteY10" fmla="*/ 474983 h 1101055"/>
                    <a:gd name="connsiteX11" fmla="*/ 214909 w 2262911"/>
                    <a:gd name="connsiteY11" fmla="*/ 523179 h 1101055"/>
                    <a:gd name="connsiteX12" fmla="*/ 172846 w 2262911"/>
                    <a:gd name="connsiteY12" fmla="*/ 479377 h 1101055"/>
                    <a:gd name="connsiteX13" fmla="*/ 143395 w 2262911"/>
                    <a:gd name="connsiteY13" fmla="*/ 404053 h 1101055"/>
                    <a:gd name="connsiteX14" fmla="*/ 6350 w 2262911"/>
                    <a:gd name="connsiteY14" fmla="*/ 658612 h 1101055"/>
                    <a:gd name="connsiteX15" fmla="*/ 40830 w 2262911"/>
                    <a:gd name="connsiteY15" fmla="*/ 687784 h 1101055"/>
                    <a:gd name="connsiteX16" fmla="*/ 131736 w 2262911"/>
                    <a:gd name="connsiteY16" fmla="*/ 694362 h 1101055"/>
                    <a:gd name="connsiteX17" fmla="*/ 348246 w 2262911"/>
                    <a:gd name="connsiteY17" fmla="*/ 773179 h 1101055"/>
                    <a:gd name="connsiteX18" fmla="*/ 466344 w 2262911"/>
                    <a:gd name="connsiteY18" fmla="*/ 770423 h 1101055"/>
                    <a:gd name="connsiteX19" fmla="*/ 603516 w 2262911"/>
                    <a:gd name="connsiteY19" fmla="*/ 755704 h 1101055"/>
                    <a:gd name="connsiteX20" fmla="*/ 729501 w 2262911"/>
                    <a:gd name="connsiteY20" fmla="*/ 721045 h 1101055"/>
                    <a:gd name="connsiteX21" fmla="*/ 816203 w 2262911"/>
                    <a:gd name="connsiteY21" fmla="*/ 788927 h 1101055"/>
                    <a:gd name="connsiteX22" fmla="*/ 966470 w 2262911"/>
                    <a:gd name="connsiteY22" fmla="*/ 823877 h 1101055"/>
                    <a:gd name="connsiteX23" fmla="*/ 1096594 w 2262911"/>
                    <a:gd name="connsiteY23" fmla="*/ 842470 h 1101055"/>
                    <a:gd name="connsiteX24" fmla="*/ 1116533 w 2262911"/>
                    <a:gd name="connsiteY24" fmla="*/ 946623 h 1101055"/>
                    <a:gd name="connsiteX25" fmla="*/ 1151776 w 2262911"/>
                    <a:gd name="connsiteY25" fmla="*/ 1077090 h 1101055"/>
                    <a:gd name="connsiteX26" fmla="*/ 1241285 w 2262911"/>
                    <a:gd name="connsiteY26" fmla="*/ 1048743 h 1101055"/>
                    <a:gd name="connsiteX27" fmla="*/ 1309941 w 2262911"/>
                    <a:gd name="connsiteY27" fmla="*/ 1094705 h 1101055"/>
                    <a:gd name="connsiteX28" fmla="*/ 1532547 w 2262911"/>
                    <a:gd name="connsiteY28" fmla="*/ 1067616 h 1101055"/>
                    <a:gd name="connsiteX29" fmla="*/ 1552867 w 2262911"/>
                    <a:gd name="connsiteY29" fmla="*/ 1062129 h 1101055"/>
                    <a:gd name="connsiteX30" fmla="*/ 1684197 w 2262911"/>
                    <a:gd name="connsiteY30" fmla="*/ 932767 h 1101055"/>
                    <a:gd name="connsiteX31" fmla="*/ 1708505 w 2262911"/>
                    <a:gd name="connsiteY31" fmla="*/ 868784 h 1101055"/>
                    <a:gd name="connsiteX32" fmla="*/ 1779409 w 2262911"/>
                    <a:gd name="connsiteY32" fmla="*/ 870638 h 1101055"/>
                    <a:gd name="connsiteX33" fmla="*/ 1885416 w 2262911"/>
                    <a:gd name="connsiteY33" fmla="*/ 775198 h 1101055"/>
                    <a:gd name="connsiteX34" fmla="*/ 1929307 w 2262911"/>
                    <a:gd name="connsiteY34" fmla="*/ 804434 h 1101055"/>
                    <a:gd name="connsiteX35" fmla="*/ 2066683 w 2262911"/>
                    <a:gd name="connsiteY35" fmla="*/ 697995 h 1101055"/>
                    <a:gd name="connsiteX36" fmla="*/ 2055482 w 2262911"/>
                    <a:gd name="connsiteY36" fmla="*/ 432323 h 1101055"/>
                    <a:gd name="connsiteX37" fmla="*/ 2192185 w 2262911"/>
                    <a:gd name="connsiteY37" fmla="*/ 354333 h 1101055"/>
                    <a:gd name="connsiteX38" fmla="*/ 2088375 w 2262911"/>
                    <a:gd name="connsiteY38" fmla="*/ 311204 h 1101055"/>
                    <a:gd name="connsiteX39" fmla="*/ 2224785 w 2262911"/>
                    <a:gd name="connsiteY39" fmla="*/ 269598 h 1101055"/>
                    <a:gd name="connsiteX40" fmla="*/ 2228570 w 2262911"/>
                    <a:gd name="connsiteY40" fmla="*/ 259604 h 1101055"/>
                    <a:gd name="connsiteX41" fmla="*/ 2239797 w 2262911"/>
                    <a:gd name="connsiteY41" fmla="*/ 228857 h 1101055"/>
                    <a:gd name="connsiteX42" fmla="*/ 2256561 w 2262911"/>
                    <a:gd name="connsiteY42" fmla="*/ 187391 h 1101055"/>
                    <a:gd name="connsiteX43" fmla="*/ 2156523 w 2262911"/>
                    <a:gd name="connsiteY43" fmla="*/ 138483 h 1101055"/>
                    <a:gd name="connsiteX44" fmla="*/ 2039378 w 2262911"/>
                    <a:gd name="connsiteY44" fmla="*/ 145773 h 1101055"/>
                    <a:gd name="connsiteX45" fmla="*/ 1948319 w 2262911"/>
                    <a:gd name="connsiteY45" fmla="*/ 31067 h 1101055"/>
                    <a:gd name="connsiteX46" fmla="*/ 1865871 w 2262911"/>
                    <a:gd name="connsiteY46" fmla="*/ 49444 h 1101055"/>
                    <a:gd name="connsiteX47" fmla="*/ 1695005 w 2262911"/>
                    <a:gd name="connsiteY47" fmla="*/ 19586 h 110105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2262911" h="1101055">
                      <a:moveTo>
                        <a:pt x="1695005" y="19586"/>
                      </a:moveTo>
                      <a:lnTo>
                        <a:pt x="1696428" y="117262"/>
                      </a:lnTo>
                      <a:lnTo>
                        <a:pt x="1517866" y="109096"/>
                      </a:lnTo>
                      <a:cubicBezTo>
                        <a:pt x="1488947" y="76241"/>
                        <a:pt x="1510563" y="83315"/>
                        <a:pt x="1467281" y="55387"/>
                      </a:cubicBezTo>
                      <a:cubicBezTo>
                        <a:pt x="1321028" y="-39011"/>
                        <a:pt x="1401178" y="130775"/>
                        <a:pt x="1233855" y="157051"/>
                      </a:cubicBezTo>
                      <a:cubicBezTo>
                        <a:pt x="1101331" y="177879"/>
                        <a:pt x="1291145" y="136832"/>
                        <a:pt x="991489" y="150384"/>
                      </a:cubicBezTo>
                      <a:lnTo>
                        <a:pt x="996429" y="247538"/>
                      </a:lnTo>
                      <a:cubicBezTo>
                        <a:pt x="969912" y="258867"/>
                        <a:pt x="907948" y="296980"/>
                        <a:pt x="904506" y="297614"/>
                      </a:cubicBezTo>
                      <a:lnTo>
                        <a:pt x="509270" y="273307"/>
                      </a:lnTo>
                      <a:cubicBezTo>
                        <a:pt x="482448" y="316093"/>
                        <a:pt x="462724" y="365394"/>
                        <a:pt x="467918" y="425529"/>
                      </a:cubicBezTo>
                      <a:cubicBezTo>
                        <a:pt x="368896" y="425872"/>
                        <a:pt x="397612" y="429974"/>
                        <a:pt x="338645" y="474983"/>
                      </a:cubicBezTo>
                      <a:cubicBezTo>
                        <a:pt x="277024" y="522024"/>
                        <a:pt x="279882" y="477409"/>
                        <a:pt x="214909" y="523179"/>
                      </a:cubicBezTo>
                      <a:cubicBezTo>
                        <a:pt x="199834" y="505120"/>
                        <a:pt x="177596" y="487759"/>
                        <a:pt x="172846" y="479377"/>
                      </a:cubicBezTo>
                      <a:lnTo>
                        <a:pt x="143395" y="404053"/>
                      </a:lnTo>
                      <a:cubicBezTo>
                        <a:pt x="137731" y="593575"/>
                        <a:pt x="120828" y="435054"/>
                        <a:pt x="6350" y="658612"/>
                      </a:cubicBezTo>
                      <a:lnTo>
                        <a:pt x="40830" y="687784"/>
                      </a:lnTo>
                      <a:cubicBezTo>
                        <a:pt x="96139" y="744426"/>
                        <a:pt x="93789" y="706808"/>
                        <a:pt x="131736" y="694362"/>
                      </a:cubicBezTo>
                      <a:cubicBezTo>
                        <a:pt x="176987" y="793867"/>
                        <a:pt x="211849" y="781091"/>
                        <a:pt x="348246" y="773179"/>
                      </a:cubicBezTo>
                      <a:cubicBezTo>
                        <a:pt x="429133" y="760098"/>
                        <a:pt x="387222" y="791086"/>
                        <a:pt x="466344" y="770423"/>
                      </a:cubicBezTo>
                      <a:cubicBezTo>
                        <a:pt x="540080" y="751170"/>
                        <a:pt x="521754" y="757012"/>
                        <a:pt x="603516" y="755704"/>
                      </a:cubicBezTo>
                      <a:cubicBezTo>
                        <a:pt x="699668" y="754180"/>
                        <a:pt x="663829" y="725554"/>
                        <a:pt x="729501" y="721045"/>
                      </a:cubicBezTo>
                      <a:cubicBezTo>
                        <a:pt x="796315" y="716448"/>
                        <a:pt x="789102" y="740286"/>
                        <a:pt x="816203" y="788927"/>
                      </a:cubicBezTo>
                      <a:cubicBezTo>
                        <a:pt x="902970" y="796712"/>
                        <a:pt x="909422" y="815991"/>
                        <a:pt x="966470" y="823877"/>
                      </a:cubicBezTo>
                      <a:cubicBezTo>
                        <a:pt x="1039266" y="833948"/>
                        <a:pt x="1000277" y="802592"/>
                        <a:pt x="1096594" y="842470"/>
                      </a:cubicBezTo>
                      <a:cubicBezTo>
                        <a:pt x="1095247" y="914657"/>
                        <a:pt x="1060640" y="888596"/>
                        <a:pt x="1116533" y="946623"/>
                      </a:cubicBezTo>
                      <a:cubicBezTo>
                        <a:pt x="1171803" y="1004014"/>
                        <a:pt x="1154595" y="984875"/>
                        <a:pt x="1151776" y="1077090"/>
                      </a:cubicBezTo>
                      <a:cubicBezTo>
                        <a:pt x="1223403" y="1064441"/>
                        <a:pt x="1191298" y="1047588"/>
                        <a:pt x="1241285" y="1048743"/>
                      </a:cubicBezTo>
                      <a:cubicBezTo>
                        <a:pt x="1297064" y="1050014"/>
                        <a:pt x="1257693" y="1058573"/>
                        <a:pt x="1309941" y="1094705"/>
                      </a:cubicBezTo>
                      <a:cubicBezTo>
                        <a:pt x="1476400" y="1035662"/>
                        <a:pt x="1383830" y="1094083"/>
                        <a:pt x="1532547" y="1067616"/>
                      </a:cubicBezTo>
                      <a:lnTo>
                        <a:pt x="1552867" y="1062129"/>
                      </a:lnTo>
                      <a:cubicBezTo>
                        <a:pt x="1615681" y="1045581"/>
                        <a:pt x="1533144" y="892419"/>
                        <a:pt x="1684197" y="932767"/>
                      </a:cubicBezTo>
                      <a:lnTo>
                        <a:pt x="1708505" y="868784"/>
                      </a:lnTo>
                      <a:lnTo>
                        <a:pt x="1779409" y="870638"/>
                      </a:lnTo>
                      <a:cubicBezTo>
                        <a:pt x="1924977" y="852300"/>
                        <a:pt x="1883816" y="806935"/>
                        <a:pt x="1885416" y="775198"/>
                      </a:cubicBezTo>
                      <a:cubicBezTo>
                        <a:pt x="1927415" y="773420"/>
                        <a:pt x="1898726" y="762282"/>
                        <a:pt x="1929307" y="804434"/>
                      </a:cubicBezTo>
                      <a:cubicBezTo>
                        <a:pt x="1973580" y="732577"/>
                        <a:pt x="2002777" y="780913"/>
                        <a:pt x="2066683" y="697995"/>
                      </a:cubicBezTo>
                      <a:cubicBezTo>
                        <a:pt x="2073998" y="672404"/>
                        <a:pt x="2007399" y="589765"/>
                        <a:pt x="2055482" y="432323"/>
                      </a:cubicBezTo>
                      <a:cubicBezTo>
                        <a:pt x="2112302" y="424678"/>
                        <a:pt x="2177389" y="435257"/>
                        <a:pt x="2192185" y="354333"/>
                      </a:cubicBezTo>
                      <a:cubicBezTo>
                        <a:pt x="2131466" y="307127"/>
                        <a:pt x="2154173" y="336095"/>
                        <a:pt x="2088375" y="311204"/>
                      </a:cubicBezTo>
                      <a:cubicBezTo>
                        <a:pt x="2093645" y="191036"/>
                        <a:pt x="2175344" y="267604"/>
                        <a:pt x="2224785" y="269598"/>
                      </a:cubicBezTo>
                      <a:cubicBezTo>
                        <a:pt x="2226538" y="266500"/>
                        <a:pt x="2227974" y="257673"/>
                        <a:pt x="2228570" y="259604"/>
                      </a:cubicBezTo>
                      <a:lnTo>
                        <a:pt x="2239797" y="228857"/>
                      </a:lnTo>
                      <a:cubicBezTo>
                        <a:pt x="2249093" y="204269"/>
                        <a:pt x="2245080" y="206898"/>
                        <a:pt x="2256561" y="187391"/>
                      </a:cubicBezTo>
                      <a:cubicBezTo>
                        <a:pt x="2242032" y="170704"/>
                        <a:pt x="2234984" y="135042"/>
                        <a:pt x="2156523" y="138483"/>
                      </a:cubicBezTo>
                      <a:cubicBezTo>
                        <a:pt x="2077631" y="141938"/>
                        <a:pt x="2142249" y="155540"/>
                        <a:pt x="2039378" y="145773"/>
                      </a:cubicBezTo>
                      <a:cubicBezTo>
                        <a:pt x="1942782" y="136604"/>
                        <a:pt x="1936940" y="142891"/>
                        <a:pt x="1948319" y="31067"/>
                      </a:cubicBezTo>
                      <a:cubicBezTo>
                        <a:pt x="1887652" y="23676"/>
                        <a:pt x="1902397" y="14366"/>
                        <a:pt x="1865871" y="49444"/>
                      </a:cubicBezTo>
                      <a:cubicBezTo>
                        <a:pt x="1815541" y="-13179"/>
                        <a:pt x="1859013" y="7102"/>
                        <a:pt x="1695005" y="19586"/>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5" name="Freeform 3">
                  <a:extLst>
                    <a:ext uri="{FF2B5EF4-FFF2-40B4-BE49-F238E27FC236}">
                      <a16:creationId xmlns:a16="http://schemas.microsoft.com/office/drawing/2014/main" id="{C00C862D-0422-43EB-8783-178EAB2E2B24}"/>
                    </a:ext>
                  </a:extLst>
                </p:cNvPr>
                <p:cNvSpPr/>
                <p:nvPr/>
              </p:nvSpPr>
              <p:spPr>
                <a:xfrm>
                  <a:off x="5940188" y="2450402"/>
                  <a:ext cx="844278" cy="688861"/>
                </a:xfrm>
                <a:custGeom>
                  <a:avLst/>
                  <a:gdLst>
                    <a:gd name="connsiteX0" fmla="*/ 92747 w 1616314"/>
                    <a:gd name="connsiteY0" fmla="*/ 58483 h 1318779"/>
                    <a:gd name="connsiteX1" fmla="*/ 6350 w 1616314"/>
                    <a:gd name="connsiteY1" fmla="*/ 111950 h 1318779"/>
                    <a:gd name="connsiteX2" fmla="*/ 110095 w 1616314"/>
                    <a:gd name="connsiteY2" fmla="*/ 343687 h 1318779"/>
                    <a:gd name="connsiteX3" fmla="*/ 91858 w 1616314"/>
                    <a:gd name="connsiteY3" fmla="*/ 476554 h 1318779"/>
                    <a:gd name="connsiteX4" fmla="*/ 180479 w 1616314"/>
                    <a:gd name="connsiteY4" fmla="*/ 482384 h 1318779"/>
                    <a:gd name="connsiteX5" fmla="*/ 353580 w 1616314"/>
                    <a:gd name="connsiteY5" fmla="*/ 558381 h 1318779"/>
                    <a:gd name="connsiteX6" fmla="*/ 334390 w 1616314"/>
                    <a:gd name="connsiteY6" fmla="*/ 617804 h 1318779"/>
                    <a:gd name="connsiteX7" fmla="*/ 354659 w 1616314"/>
                    <a:gd name="connsiteY7" fmla="*/ 754202 h 1318779"/>
                    <a:gd name="connsiteX8" fmla="*/ 400811 w 1616314"/>
                    <a:gd name="connsiteY8" fmla="*/ 774319 h 1318779"/>
                    <a:gd name="connsiteX9" fmla="*/ 434568 w 1616314"/>
                    <a:gd name="connsiteY9" fmla="*/ 795096 h 1318779"/>
                    <a:gd name="connsiteX10" fmla="*/ 513968 w 1616314"/>
                    <a:gd name="connsiteY10" fmla="*/ 799693 h 1318779"/>
                    <a:gd name="connsiteX11" fmla="*/ 480364 w 1616314"/>
                    <a:gd name="connsiteY11" fmla="*/ 866356 h 1318779"/>
                    <a:gd name="connsiteX12" fmla="*/ 580338 w 1616314"/>
                    <a:gd name="connsiteY12" fmla="*/ 860501 h 1318779"/>
                    <a:gd name="connsiteX13" fmla="*/ 583476 w 1616314"/>
                    <a:gd name="connsiteY13" fmla="*/ 981303 h 1318779"/>
                    <a:gd name="connsiteX14" fmla="*/ 446417 w 1616314"/>
                    <a:gd name="connsiteY14" fmla="*/ 1022883 h 1318779"/>
                    <a:gd name="connsiteX15" fmla="*/ 522604 w 1616314"/>
                    <a:gd name="connsiteY15" fmla="*/ 1272387 h 1318779"/>
                    <a:gd name="connsiteX16" fmla="*/ 552767 w 1616314"/>
                    <a:gd name="connsiteY16" fmla="*/ 1300060 h 1318779"/>
                    <a:gd name="connsiteX17" fmla="*/ 688492 w 1616314"/>
                    <a:gd name="connsiteY17" fmla="*/ 1239532 h 1318779"/>
                    <a:gd name="connsiteX18" fmla="*/ 692860 w 1616314"/>
                    <a:gd name="connsiteY18" fmla="*/ 1228877 h 1318779"/>
                    <a:gd name="connsiteX19" fmla="*/ 711200 w 1616314"/>
                    <a:gd name="connsiteY19" fmla="*/ 1214564 h 1318779"/>
                    <a:gd name="connsiteX20" fmla="*/ 693610 w 1616314"/>
                    <a:gd name="connsiteY20" fmla="*/ 1302613 h 1318779"/>
                    <a:gd name="connsiteX21" fmla="*/ 803337 w 1616314"/>
                    <a:gd name="connsiteY21" fmla="*/ 1287145 h 1318779"/>
                    <a:gd name="connsiteX22" fmla="*/ 910856 w 1616314"/>
                    <a:gd name="connsiteY22" fmla="*/ 1294942 h 1318779"/>
                    <a:gd name="connsiteX23" fmla="*/ 948880 w 1616314"/>
                    <a:gd name="connsiteY23" fmla="*/ 1112037 h 1318779"/>
                    <a:gd name="connsiteX24" fmla="*/ 988466 w 1616314"/>
                    <a:gd name="connsiteY24" fmla="*/ 1061415 h 1318779"/>
                    <a:gd name="connsiteX25" fmla="*/ 969949 w 1616314"/>
                    <a:gd name="connsiteY25" fmla="*/ 1242072 h 1318779"/>
                    <a:gd name="connsiteX26" fmla="*/ 1105217 w 1616314"/>
                    <a:gd name="connsiteY26" fmla="*/ 1156868 h 1318779"/>
                    <a:gd name="connsiteX27" fmla="*/ 1191424 w 1616314"/>
                    <a:gd name="connsiteY27" fmla="*/ 1155966 h 1318779"/>
                    <a:gd name="connsiteX28" fmla="*/ 1292555 w 1616314"/>
                    <a:gd name="connsiteY28" fmla="*/ 1129969 h 1318779"/>
                    <a:gd name="connsiteX29" fmla="*/ 1481835 w 1616314"/>
                    <a:gd name="connsiteY29" fmla="*/ 1142962 h 1318779"/>
                    <a:gd name="connsiteX30" fmla="*/ 1511579 w 1616314"/>
                    <a:gd name="connsiteY30" fmla="*/ 1057237 h 1318779"/>
                    <a:gd name="connsiteX31" fmla="*/ 1564042 w 1616314"/>
                    <a:gd name="connsiteY31" fmla="*/ 995172 h 1318779"/>
                    <a:gd name="connsiteX32" fmla="*/ 1505051 w 1616314"/>
                    <a:gd name="connsiteY32" fmla="*/ 856551 h 1318779"/>
                    <a:gd name="connsiteX33" fmla="*/ 1590230 w 1616314"/>
                    <a:gd name="connsiteY33" fmla="*/ 836155 h 1318779"/>
                    <a:gd name="connsiteX34" fmla="*/ 1593367 w 1616314"/>
                    <a:gd name="connsiteY34" fmla="*/ 738174 h 1318779"/>
                    <a:gd name="connsiteX35" fmla="*/ 1596122 w 1616314"/>
                    <a:gd name="connsiteY35" fmla="*/ 699554 h 1318779"/>
                    <a:gd name="connsiteX36" fmla="*/ 1574800 w 1616314"/>
                    <a:gd name="connsiteY36" fmla="*/ 557834 h 1318779"/>
                    <a:gd name="connsiteX37" fmla="*/ 1568144 w 1616314"/>
                    <a:gd name="connsiteY37" fmla="*/ 549541 h 1318779"/>
                    <a:gd name="connsiteX38" fmla="*/ 1545919 w 1616314"/>
                    <a:gd name="connsiteY38" fmla="*/ 522592 h 1318779"/>
                    <a:gd name="connsiteX39" fmla="*/ 1566417 w 1616314"/>
                    <a:gd name="connsiteY39" fmla="*/ 343522 h 1318779"/>
                    <a:gd name="connsiteX40" fmla="*/ 1523910 w 1616314"/>
                    <a:gd name="connsiteY40" fmla="*/ 155943 h 1318779"/>
                    <a:gd name="connsiteX41" fmla="*/ 1453006 w 1616314"/>
                    <a:gd name="connsiteY41" fmla="*/ 154089 h 1318779"/>
                    <a:gd name="connsiteX42" fmla="*/ 1428698 w 1616314"/>
                    <a:gd name="connsiteY42" fmla="*/ 218071 h 1318779"/>
                    <a:gd name="connsiteX43" fmla="*/ 1297368 w 1616314"/>
                    <a:gd name="connsiteY43" fmla="*/ 347433 h 1318779"/>
                    <a:gd name="connsiteX44" fmla="*/ 1277048 w 1616314"/>
                    <a:gd name="connsiteY44" fmla="*/ 352920 h 1318779"/>
                    <a:gd name="connsiteX45" fmla="*/ 1054442 w 1616314"/>
                    <a:gd name="connsiteY45" fmla="*/ 380009 h 1318779"/>
                    <a:gd name="connsiteX46" fmla="*/ 985786 w 1616314"/>
                    <a:gd name="connsiteY46" fmla="*/ 334048 h 1318779"/>
                    <a:gd name="connsiteX47" fmla="*/ 896277 w 1616314"/>
                    <a:gd name="connsiteY47" fmla="*/ 362394 h 1318779"/>
                    <a:gd name="connsiteX48" fmla="*/ 861034 w 1616314"/>
                    <a:gd name="connsiteY48" fmla="*/ 231927 h 1318779"/>
                    <a:gd name="connsiteX49" fmla="*/ 841095 w 1616314"/>
                    <a:gd name="connsiteY49" fmla="*/ 127774 h 1318779"/>
                    <a:gd name="connsiteX50" fmla="*/ 710971 w 1616314"/>
                    <a:gd name="connsiteY50" fmla="*/ 109182 h 1318779"/>
                    <a:gd name="connsiteX51" fmla="*/ 560704 w 1616314"/>
                    <a:gd name="connsiteY51" fmla="*/ 74231 h 1318779"/>
                    <a:gd name="connsiteX52" fmla="*/ 474002 w 1616314"/>
                    <a:gd name="connsiteY52" fmla="*/ 6350 h 1318779"/>
                    <a:gd name="connsiteX53" fmla="*/ 348017 w 1616314"/>
                    <a:gd name="connsiteY53" fmla="*/ 41008 h 1318779"/>
                    <a:gd name="connsiteX54" fmla="*/ 210845 w 1616314"/>
                    <a:gd name="connsiteY54" fmla="*/ 55727 h 1318779"/>
                    <a:gd name="connsiteX55" fmla="*/ 92747 w 1616314"/>
                    <a:gd name="connsiteY55" fmla="*/ 58483 h 13187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Lst>
                  <a:rect l="l" t="t" r="r" b="b"/>
                  <a:pathLst>
                    <a:path w="1616314" h="1318779">
                      <a:moveTo>
                        <a:pt x="92747" y="58483"/>
                      </a:moveTo>
                      <a:cubicBezTo>
                        <a:pt x="61582" y="103644"/>
                        <a:pt x="74510" y="99224"/>
                        <a:pt x="6350" y="111950"/>
                      </a:cubicBezTo>
                      <a:cubicBezTo>
                        <a:pt x="22999" y="222770"/>
                        <a:pt x="22390" y="266534"/>
                        <a:pt x="110095" y="343687"/>
                      </a:cubicBezTo>
                      <a:cubicBezTo>
                        <a:pt x="91719" y="404914"/>
                        <a:pt x="76809" y="391248"/>
                        <a:pt x="91858" y="476554"/>
                      </a:cubicBezTo>
                      <a:cubicBezTo>
                        <a:pt x="131393" y="483565"/>
                        <a:pt x="146253" y="477659"/>
                        <a:pt x="180479" y="482384"/>
                      </a:cubicBezTo>
                      <a:lnTo>
                        <a:pt x="353580" y="558381"/>
                      </a:lnTo>
                      <a:cubicBezTo>
                        <a:pt x="341083" y="629411"/>
                        <a:pt x="341858" y="580694"/>
                        <a:pt x="334390" y="617804"/>
                      </a:cubicBezTo>
                      <a:lnTo>
                        <a:pt x="354659" y="754202"/>
                      </a:lnTo>
                      <a:cubicBezTo>
                        <a:pt x="374281" y="764781"/>
                        <a:pt x="380707" y="763625"/>
                        <a:pt x="400811" y="774319"/>
                      </a:cubicBezTo>
                      <a:cubicBezTo>
                        <a:pt x="433640" y="791794"/>
                        <a:pt x="414781" y="785380"/>
                        <a:pt x="434568" y="795096"/>
                      </a:cubicBezTo>
                      <a:cubicBezTo>
                        <a:pt x="478256" y="816508"/>
                        <a:pt x="447179" y="800633"/>
                        <a:pt x="513968" y="799693"/>
                      </a:cubicBezTo>
                      <a:cubicBezTo>
                        <a:pt x="497788" y="846404"/>
                        <a:pt x="491756" y="826655"/>
                        <a:pt x="480364" y="866356"/>
                      </a:cubicBezTo>
                      <a:lnTo>
                        <a:pt x="580338" y="860501"/>
                      </a:lnTo>
                      <a:lnTo>
                        <a:pt x="583476" y="981303"/>
                      </a:lnTo>
                      <a:cubicBezTo>
                        <a:pt x="518058" y="1028001"/>
                        <a:pt x="501256" y="1000429"/>
                        <a:pt x="446417" y="1022883"/>
                      </a:cubicBezTo>
                      <a:cubicBezTo>
                        <a:pt x="444385" y="1136942"/>
                        <a:pt x="523734" y="1029957"/>
                        <a:pt x="522604" y="1272387"/>
                      </a:cubicBezTo>
                      <a:cubicBezTo>
                        <a:pt x="546430" y="1294523"/>
                        <a:pt x="503910" y="1278509"/>
                        <a:pt x="552767" y="1300060"/>
                      </a:cubicBezTo>
                      <a:cubicBezTo>
                        <a:pt x="621194" y="1323124"/>
                        <a:pt x="650010" y="1325549"/>
                        <a:pt x="688492" y="1239532"/>
                      </a:cubicBezTo>
                      <a:cubicBezTo>
                        <a:pt x="690054" y="1236052"/>
                        <a:pt x="691362" y="1232331"/>
                        <a:pt x="692860" y="1228877"/>
                      </a:cubicBezTo>
                      <a:lnTo>
                        <a:pt x="711200" y="1214564"/>
                      </a:lnTo>
                      <a:cubicBezTo>
                        <a:pt x="709485" y="1274407"/>
                        <a:pt x="701509" y="1244117"/>
                        <a:pt x="693610" y="1302613"/>
                      </a:cubicBezTo>
                      <a:cubicBezTo>
                        <a:pt x="763802" y="1301775"/>
                        <a:pt x="742098" y="1283043"/>
                        <a:pt x="803337" y="1287145"/>
                      </a:cubicBezTo>
                      <a:cubicBezTo>
                        <a:pt x="858837" y="1290840"/>
                        <a:pt x="833398" y="1312672"/>
                        <a:pt x="910856" y="1294942"/>
                      </a:cubicBezTo>
                      <a:cubicBezTo>
                        <a:pt x="955026" y="1189164"/>
                        <a:pt x="870267" y="1201305"/>
                        <a:pt x="948880" y="1112037"/>
                      </a:cubicBezTo>
                      <a:lnTo>
                        <a:pt x="988466" y="1061415"/>
                      </a:lnTo>
                      <a:cubicBezTo>
                        <a:pt x="978928" y="1140307"/>
                        <a:pt x="920012" y="1161910"/>
                        <a:pt x="969949" y="1242072"/>
                      </a:cubicBezTo>
                      <a:cubicBezTo>
                        <a:pt x="1061148" y="1154099"/>
                        <a:pt x="1031519" y="1299044"/>
                        <a:pt x="1105217" y="1156868"/>
                      </a:cubicBezTo>
                      <a:cubicBezTo>
                        <a:pt x="1170469" y="1156754"/>
                        <a:pt x="1145869" y="1168869"/>
                        <a:pt x="1191424" y="1155966"/>
                      </a:cubicBezTo>
                      <a:lnTo>
                        <a:pt x="1292555" y="1129969"/>
                      </a:lnTo>
                      <a:cubicBezTo>
                        <a:pt x="1419732" y="1121562"/>
                        <a:pt x="1270469" y="1164221"/>
                        <a:pt x="1481835" y="1142962"/>
                      </a:cubicBezTo>
                      <a:cubicBezTo>
                        <a:pt x="1479029" y="1056462"/>
                        <a:pt x="1466253" y="1131658"/>
                        <a:pt x="1511579" y="1057237"/>
                      </a:cubicBezTo>
                      <a:cubicBezTo>
                        <a:pt x="1560638" y="976706"/>
                        <a:pt x="1531200" y="1058252"/>
                        <a:pt x="1564042" y="995172"/>
                      </a:cubicBezTo>
                      <a:cubicBezTo>
                        <a:pt x="1531657" y="925296"/>
                        <a:pt x="1476387" y="974001"/>
                        <a:pt x="1505051" y="856551"/>
                      </a:cubicBezTo>
                      <a:lnTo>
                        <a:pt x="1590230" y="836155"/>
                      </a:lnTo>
                      <a:cubicBezTo>
                        <a:pt x="1591335" y="804786"/>
                        <a:pt x="1592198" y="756462"/>
                        <a:pt x="1593367" y="738174"/>
                      </a:cubicBezTo>
                      <a:cubicBezTo>
                        <a:pt x="1593494" y="736130"/>
                        <a:pt x="1595551" y="703110"/>
                        <a:pt x="1596122" y="699554"/>
                      </a:cubicBezTo>
                      <a:cubicBezTo>
                        <a:pt x="1606651" y="632624"/>
                        <a:pt x="1629612" y="631545"/>
                        <a:pt x="1574800" y="557834"/>
                      </a:cubicBezTo>
                      <a:cubicBezTo>
                        <a:pt x="1572831" y="555206"/>
                        <a:pt x="1570163" y="552106"/>
                        <a:pt x="1568144" y="549541"/>
                      </a:cubicBezTo>
                      <a:lnTo>
                        <a:pt x="1545919" y="522592"/>
                      </a:lnTo>
                      <a:cubicBezTo>
                        <a:pt x="1480642" y="429196"/>
                        <a:pt x="1561324" y="420357"/>
                        <a:pt x="1566417" y="343522"/>
                      </a:cubicBezTo>
                      <a:cubicBezTo>
                        <a:pt x="1567535" y="326783"/>
                        <a:pt x="1527567" y="162648"/>
                        <a:pt x="1523910" y="155943"/>
                      </a:cubicBezTo>
                      <a:lnTo>
                        <a:pt x="1453006" y="154089"/>
                      </a:lnTo>
                      <a:lnTo>
                        <a:pt x="1428698" y="218071"/>
                      </a:lnTo>
                      <a:cubicBezTo>
                        <a:pt x="1277645" y="177723"/>
                        <a:pt x="1360182" y="330886"/>
                        <a:pt x="1297368" y="347433"/>
                      </a:cubicBezTo>
                      <a:lnTo>
                        <a:pt x="1277048" y="352920"/>
                      </a:lnTo>
                      <a:cubicBezTo>
                        <a:pt x="1128331" y="379387"/>
                        <a:pt x="1220901" y="320967"/>
                        <a:pt x="1054442" y="380009"/>
                      </a:cubicBezTo>
                      <a:cubicBezTo>
                        <a:pt x="1002194" y="343877"/>
                        <a:pt x="1041565" y="335318"/>
                        <a:pt x="985786" y="334048"/>
                      </a:cubicBezTo>
                      <a:cubicBezTo>
                        <a:pt x="935799" y="332892"/>
                        <a:pt x="967904" y="349745"/>
                        <a:pt x="896277" y="362394"/>
                      </a:cubicBezTo>
                      <a:cubicBezTo>
                        <a:pt x="899096" y="270179"/>
                        <a:pt x="916304" y="289318"/>
                        <a:pt x="861034" y="231927"/>
                      </a:cubicBezTo>
                      <a:cubicBezTo>
                        <a:pt x="805141" y="173901"/>
                        <a:pt x="839748" y="199961"/>
                        <a:pt x="841095" y="127774"/>
                      </a:cubicBezTo>
                      <a:cubicBezTo>
                        <a:pt x="744778" y="87896"/>
                        <a:pt x="783767" y="119253"/>
                        <a:pt x="710971" y="109182"/>
                      </a:cubicBezTo>
                      <a:cubicBezTo>
                        <a:pt x="653922" y="101295"/>
                        <a:pt x="647471" y="82016"/>
                        <a:pt x="560704" y="74231"/>
                      </a:cubicBezTo>
                      <a:cubicBezTo>
                        <a:pt x="533603" y="25590"/>
                        <a:pt x="540816" y="1752"/>
                        <a:pt x="474002" y="6350"/>
                      </a:cubicBezTo>
                      <a:cubicBezTo>
                        <a:pt x="408330" y="10858"/>
                        <a:pt x="444169" y="39484"/>
                        <a:pt x="348017" y="41008"/>
                      </a:cubicBezTo>
                      <a:cubicBezTo>
                        <a:pt x="266255" y="42316"/>
                        <a:pt x="284581" y="36474"/>
                        <a:pt x="210845" y="55727"/>
                      </a:cubicBezTo>
                      <a:cubicBezTo>
                        <a:pt x="131723" y="76390"/>
                        <a:pt x="173634" y="45402"/>
                        <a:pt x="92747" y="5848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6" name="Freeform 3">
                  <a:extLst>
                    <a:ext uri="{FF2B5EF4-FFF2-40B4-BE49-F238E27FC236}">
                      <a16:creationId xmlns:a16="http://schemas.microsoft.com/office/drawing/2014/main" id="{6A032E0F-903B-4D9C-8968-D261CCB78FBD}"/>
                    </a:ext>
                  </a:extLst>
                </p:cNvPr>
                <p:cNvSpPr/>
                <p:nvPr/>
              </p:nvSpPr>
              <p:spPr>
                <a:xfrm>
                  <a:off x="6717100" y="686198"/>
                  <a:ext cx="739213" cy="962119"/>
                </a:xfrm>
                <a:custGeom>
                  <a:avLst/>
                  <a:gdLst>
                    <a:gd name="connsiteX0" fmla="*/ 58915 w 1415174"/>
                    <a:gd name="connsiteY0" fmla="*/ 1493062 h 1841913"/>
                    <a:gd name="connsiteX1" fmla="*/ 194500 w 1415174"/>
                    <a:gd name="connsiteY1" fmla="*/ 1513776 h 1841913"/>
                    <a:gd name="connsiteX2" fmla="*/ 350888 w 1415174"/>
                    <a:gd name="connsiteY2" fmla="*/ 1540573 h 1841913"/>
                    <a:gd name="connsiteX3" fmla="*/ 510197 w 1415174"/>
                    <a:gd name="connsiteY3" fmla="*/ 1517345 h 1841913"/>
                    <a:gd name="connsiteX4" fmla="*/ 683069 w 1415174"/>
                    <a:gd name="connsiteY4" fmla="*/ 1497304 h 1841913"/>
                    <a:gd name="connsiteX5" fmla="*/ 819467 w 1415174"/>
                    <a:gd name="connsiteY5" fmla="*/ 1744344 h 1841913"/>
                    <a:gd name="connsiteX6" fmla="*/ 918019 w 1415174"/>
                    <a:gd name="connsiteY6" fmla="*/ 1816087 h 1841913"/>
                    <a:gd name="connsiteX7" fmla="*/ 946836 w 1415174"/>
                    <a:gd name="connsiteY7" fmla="*/ 1800275 h 1841913"/>
                    <a:gd name="connsiteX8" fmla="*/ 1042860 w 1415174"/>
                    <a:gd name="connsiteY8" fmla="*/ 1794332 h 1841913"/>
                    <a:gd name="connsiteX9" fmla="*/ 1102817 w 1415174"/>
                    <a:gd name="connsiteY9" fmla="*/ 1761870 h 1841913"/>
                    <a:gd name="connsiteX10" fmla="*/ 1123912 w 1415174"/>
                    <a:gd name="connsiteY10" fmla="*/ 1741843 h 1841913"/>
                    <a:gd name="connsiteX11" fmla="*/ 1219111 w 1415174"/>
                    <a:gd name="connsiteY11" fmla="*/ 1685137 h 1841913"/>
                    <a:gd name="connsiteX12" fmla="*/ 1408824 w 1415174"/>
                    <a:gd name="connsiteY12" fmla="*/ 1612303 h 1841913"/>
                    <a:gd name="connsiteX13" fmla="*/ 1275346 w 1415174"/>
                    <a:gd name="connsiteY13" fmla="*/ 1395895 h 1841913"/>
                    <a:gd name="connsiteX14" fmla="*/ 1212063 w 1415174"/>
                    <a:gd name="connsiteY14" fmla="*/ 1129106 h 1841913"/>
                    <a:gd name="connsiteX15" fmla="*/ 1241297 w 1415174"/>
                    <a:gd name="connsiteY15" fmla="*/ 1063180 h 1841913"/>
                    <a:gd name="connsiteX16" fmla="*/ 1119060 w 1415174"/>
                    <a:gd name="connsiteY16" fmla="*/ 977392 h 1841913"/>
                    <a:gd name="connsiteX17" fmla="*/ 985177 w 1415174"/>
                    <a:gd name="connsiteY17" fmla="*/ 940384 h 1841913"/>
                    <a:gd name="connsiteX18" fmla="*/ 713384 w 1415174"/>
                    <a:gd name="connsiteY18" fmla="*/ 904963 h 1841913"/>
                    <a:gd name="connsiteX19" fmla="*/ 703275 w 1415174"/>
                    <a:gd name="connsiteY19" fmla="*/ 903973 h 1841913"/>
                    <a:gd name="connsiteX20" fmla="*/ 692810 w 1415174"/>
                    <a:gd name="connsiteY20" fmla="*/ 902322 h 1841913"/>
                    <a:gd name="connsiteX21" fmla="*/ 682028 w 1415174"/>
                    <a:gd name="connsiteY21" fmla="*/ 900010 h 1841913"/>
                    <a:gd name="connsiteX22" fmla="*/ 671004 w 1415174"/>
                    <a:gd name="connsiteY22" fmla="*/ 897305 h 1841913"/>
                    <a:gd name="connsiteX23" fmla="*/ 694373 w 1415174"/>
                    <a:gd name="connsiteY23" fmla="*/ 824153 h 1841913"/>
                    <a:gd name="connsiteX24" fmla="*/ 649961 w 1415174"/>
                    <a:gd name="connsiteY24" fmla="*/ 768718 h 1841913"/>
                    <a:gd name="connsiteX25" fmla="*/ 674382 w 1415174"/>
                    <a:gd name="connsiteY25" fmla="*/ 699414 h 1841913"/>
                    <a:gd name="connsiteX26" fmla="*/ 569633 w 1415174"/>
                    <a:gd name="connsiteY26" fmla="*/ 574662 h 1841913"/>
                    <a:gd name="connsiteX27" fmla="*/ 727341 w 1415174"/>
                    <a:gd name="connsiteY27" fmla="*/ 518452 h 1841913"/>
                    <a:gd name="connsiteX28" fmla="*/ 652539 w 1415174"/>
                    <a:gd name="connsiteY28" fmla="*/ 390296 h 1841913"/>
                    <a:gd name="connsiteX29" fmla="*/ 635241 w 1415174"/>
                    <a:gd name="connsiteY29" fmla="*/ 378891 h 1841913"/>
                    <a:gd name="connsiteX30" fmla="*/ 577710 w 1415174"/>
                    <a:gd name="connsiteY30" fmla="*/ 311873 h 1841913"/>
                    <a:gd name="connsiteX31" fmla="*/ 561543 w 1415174"/>
                    <a:gd name="connsiteY31" fmla="*/ 200850 h 1841913"/>
                    <a:gd name="connsiteX32" fmla="*/ 525043 w 1415174"/>
                    <a:gd name="connsiteY32" fmla="*/ 129705 h 1841913"/>
                    <a:gd name="connsiteX33" fmla="*/ 274015 w 1415174"/>
                    <a:gd name="connsiteY33" fmla="*/ 38493 h 1841913"/>
                    <a:gd name="connsiteX34" fmla="*/ 248869 w 1415174"/>
                    <a:gd name="connsiteY34" fmla="*/ 6350 h 1841913"/>
                    <a:gd name="connsiteX35" fmla="*/ 197422 w 1415174"/>
                    <a:gd name="connsiteY35" fmla="*/ 6350 h 1841913"/>
                    <a:gd name="connsiteX36" fmla="*/ 165087 w 1415174"/>
                    <a:gd name="connsiteY36" fmla="*/ 171691 h 1841913"/>
                    <a:gd name="connsiteX37" fmla="*/ 255130 w 1415174"/>
                    <a:gd name="connsiteY37" fmla="*/ 269722 h 1841913"/>
                    <a:gd name="connsiteX38" fmla="*/ 175082 w 1415174"/>
                    <a:gd name="connsiteY38" fmla="*/ 297446 h 1841913"/>
                    <a:gd name="connsiteX39" fmla="*/ 215620 w 1415174"/>
                    <a:gd name="connsiteY39" fmla="*/ 357276 h 1841913"/>
                    <a:gd name="connsiteX40" fmla="*/ 71437 w 1415174"/>
                    <a:gd name="connsiteY40" fmla="*/ 455193 h 1841913"/>
                    <a:gd name="connsiteX41" fmla="*/ 110782 w 1415174"/>
                    <a:gd name="connsiteY41" fmla="*/ 677862 h 1841913"/>
                    <a:gd name="connsiteX42" fmla="*/ 84391 w 1415174"/>
                    <a:gd name="connsiteY42" fmla="*/ 779360 h 1841913"/>
                    <a:gd name="connsiteX43" fmla="*/ 81851 w 1415174"/>
                    <a:gd name="connsiteY43" fmla="*/ 826401 h 1841913"/>
                    <a:gd name="connsiteX44" fmla="*/ 72174 w 1415174"/>
                    <a:gd name="connsiteY44" fmla="*/ 841806 h 1841913"/>
                    <a:gd name="connsiteX45" fmla="*/ 42850 w 1415174"/>
                    <a:gd name="connsiteY45" fmla="*/ 926261 h 1841913"/>
                    <a:gd name="connsiteX46" fmla="*/ 6350 w 1415174"/>
                    <a:gd name="connsiteY46" fmla="*/ 1032078 h 1841913"/>
                    <a:gd name="connsiteX47" fmla="*/ 127876 w 1415174"/>
                    <a:gd name="connsiteY47" fmla="*/ 1176502 h 1841913"/>
                    <a:gd name="connsiteX48" fmla="*/ 102070 w 1415174"/>
                    <a:gd name="connsiteY48" fmla="*/ 1277988 h 1841913"/>
                    <a:gd name="connsiteX49" fmla="*/ 134111 w 1415174"/>
                    <a:gd name="connsiteY49" fmla="*/ 1364741 h 1841913"/>
                    <a:gd name="connsiteX50" fmla="*/ 58915 w 1415174"/>
                    <a:gd name="connsiteY50" fmla="*/ 1493062 h 18419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Lst>
                  <a:rect l="l" t="t" r="r" b="b"/>
                  <a:pathLst>
                    <a:path w="1415174" h="1841913">
                      <a:moveTo>
                        <a:pt x="58915" y="1493062"/>
                      </a:moveTo>
                      <a:cubicBezTo>
                        <a:pt x="128422" y="1500606"/>
                        <a:pt x="143598" y="1495526"/>
                        <a:pt x="194500" y="1513776"/>
                      </a:cubicBezTo>
                      <a:cubicBezTo>
                        <a:pt x="299225" y="1551292"/>
                        <a:pt x="265354" y="1527886"/>
                        <a:pt x="350888" y="1540573"/>
                      </a:cubicBezTo>
                      <a:cubicBezTo>
                        <a:pt x="505498" y="1563509"/>
                        <a:pt x="397523" y="1530248"/>
                        <a:pt x="510197" y="1517345"/>
                      </a:cubicBezTo>
                      <a:cubicBezTo>
                        <a:pt x="618642" y="1504911"/>
                        <a:pt x="629932" y="1489036"/>
                        <a:pt x="683069" y="1497304"/>
                      </a:cubicBezTo>
                      <a:cubicBezTo>
                        <a:pt x="751167" y="1760931"/>
                        <a:pt x="799655" y="1671269"/>
                        <a:pt x="819467" y="1744344"/>
                      </a:cubicBezTo>
                      <a:cubicBezTo>
                        <a:pt x="825525" y="1766684"/>
                        <a:pt x="800341" y="1881378"/>
                        <a:pt x="918019" y="1816087"/>
                      </a:cubicBezTo>
                      <a:cubicBezTo>
                        <a:pt x="950086" y="1798307"/>
                        <a:pt x="906500" y="1812797"/>
                        <a:pt x="946836" y="1800275"/>
                      </a:cubicBezTo>
                      <a:cubicBezTo>
                        <a:pt x="965124" y="1794611"/>
                        <a:pt x="1012977" y="1792516"/>
                        <a:pt x="1042860" y="1794332"/>
                      </a:cubicBezTo>
                      <a:cubicBezTo>
                        <a:pt x="1080554" y="1763648"/>
                        <a:pt x="1056411" y="1798510"/>
                        <a:pt x="1102817" y="1761870"/>
                      </a:cubicBezTo>
                      <a:cubicBezTo>
                        <a:pt x="1121371" y="1747227"/>
                        <a:pt x="1099870" y="1759407"/>
                        <a:pt x="1123912" y="1741843"/>
                      </a:cubicBezTo>
                      <a:cubicBezTo>
                        <a:pt x="1126820" y="1739722"/>
                        <a:pt x="1183767" y="1726260"/>
                        <a:pt x="1219111" y="1685137"/>
                      </a:cubicBezTo>
                      <a:cubicBezTo>
                        <a:pt x="1311935" y="1577162"/>
                        <a:pt x="1381645" y="1699564"/>
                        <a:pt x="1408824" y="1612303"/>
                      </a:cubicBezTo>
                      <a:cubicBezTo>
                        <a:pt x="1379994" y="1586458"/>
                        <a:pt x="1265555" y="1467662"/>
                        <a:pt x="1275346" y="1395895"/>
                      </a:cubicBezTo>
                      <a:cubicBezTo>
                        <a:pt x="1289570" y="1291691"/>
                        <a:pt x="1338580" y="1339570"/>
                        <a:pt x="1212063" y="1129106"/>
                      </a:cubicBezTo>
                      <a:cubicBezTo>
                        <a:pt x="1244472" y="1059205"/>
                        <a:pt x="1237640" y="1134313"/>
                        <a:pt x="1241297" y="1063180"/>
                      </a:cubicBezTo>
                      <a:cubicBezTo>
                        <a:pt x="1131265" y="1023467"/>
                        <a:pt x="1155840" y="1089659"/>
                        <a:pt x="1119060" y="977392"/>
                      </a:cubicBezTo>
                      <a:cubicBezTo>
                        <a:pt x="1094346" y="901954"/>
                        <a:pt x="1060310" y="912571"/>
                        <a:pt x="985177" y="940384"/>
                      </a:cubicBezTo>
                      <a:cubicBezTo>
                        <a:pt x="872363" y="982167"/>
                        <a:pt x="943571" y="931900"/>
                        <a:pt x="713384" y="904963"/>
                      </a:cubicBezTo>
                      <a:cubicBezTo>
                        <a:pt x="710463" y="904620"/>
                        <a:pt x="706170" y="904379"/>
                        <a:pt x="703275" y="903973"/>
                      </a:cubicBezTo>
                      <a:cubicBezTo>
                        <a:pt x="700265" y="903566"/>
                        <a:pt x="695617" y="902779"/>
                        <a:pt x="692810" y="902322"/>
                      </a:cubicBezTo>
                      <a:cubicBezTo>
                        <a:pt x="689902" y="901839"/>
                        <a:pt x="684428" y="900455"/>
                        <a:pt x="682028" y="900010"/>
                      </a:cubicBezTo>
                      <a:cubicBezTo>
                        <a:pt x="679551" y="899553"/>
                        <a:pt x="674458" y="898880"/>
                        <a:pt x="671004" y="897305"/>
                      </a:cubicBezTo>
                      <a:cubicBezTo>
                        <a:pt x="652970" y="837387"/>
                        <a:pt x="665137" y="891019"/>
                        <a:pt x="694373" y="824153"/>
                      </a:cubicBezTo>
                      <a:cubicBezTo>
                        <a:pt x="669214" y="786168"/>
                        <a:pt x="673290" y="804976"/>
                        <a:pt x="649961" y="768718"/>
                      </a:cubicBezTo>
                      <a:cubicBezTo>
                        <a:pt x="666280" y="727735"/>
                        <a:pt x="667575" y="746683"/>
                        <a:pt x="674382" y="699414"/>
                      </a:cubicBezTo>
                      <a:cubicBezTo>
                        <a:pt x="641184" y="660984"/>
                        <a:pt x="588302" y="608329"/>
                        <a:pt x="569633" y="574662"/>
                      </a:cubicBezTo>
                      <a:lnTo>
                        <a:pt x="727341" y="518452"/>
                      </a:lnTo>
                      <a:cubicBezTo>
                        <a:pt x="716508" y="406577"/>
                        <a:pt x="680910" y="408203"/>
                        <a:pt x="652539" y="390296"/>
                      </a:cubicBezTo>
                      <a:lnTo>
                        <a:pt x="635241" y="378891"/>
                      </a:lnTo>
                      <a:cubicBezTo>
                        <a:pt x="627164" y="372287"/>
                        <a:pt x="580047" y="315645"/>
                        <a:pt x="577710" y="311873"/>
                      </a:cubicBezTo>
                      <a:cubicBezTo>
                        <a:pt x="541832" y="254088"/>
                        <a:pt x="565708" y="263423"/>
                        <a:pt x="561543" y="200850"/>
                      </a:cubicBezTo>
                      <a:cubicBezTo>
                        <a:pt x="558051" y="148196"/>
                        <a:pt x="556374" y="158165"/>
                        <a:pt x="525043" y="129705"/>
                      </a:cubicBezTo>
                      <a:cubicBezTo>
                        <a:pt x="394716" y="11302"/>
                        <a:pt x="465264" y="-4051"/>
                        <a:pt x="274015" y="38493"/>
                      </a:cubicBezTo>
                      <a:lnTo>
                        <a:pt x="248869" y="6350"/>
                      </a:lnTo>
                      <a:lnTo>
                        <a:pt x="197422" y="6350"/>
                      </a:lnTo>
                      <a:cubicBezTo>
                        <a:pt x="210210" y="55092"/>
                        <a:pt x="169342" y="116573"/>
                        <a:pt x="165087" y="171691"/>
                      </a:cubicBezTo>
                      <a:cubicBezTo>
                        <a:pt x="203060" y="198996"/>
                        <a:pt x="236359" y="207022"/>
                        <a:pt x="255130" y="269722"/>
                      </a:cubicBezTo>
                      <a:cubicBezTo>
                        <a:pt x="221221" y="291198"/>
                        <a:pt x="206375" y="274967"/>
                        <a:pt x="175082" y="297446"/>
                      </a:cubicBezTo>
                      <a:lnTo>
                        <a:pt x="215620" y="357276"/>
                      </a:lnTo>
                      <a:cubicBezTo>
                        <a:pt x="146799" y="427456"/>
                        <a:pt x="112547" y="345655"/>
                        <a:pt x="71437" y="455193"/>
                      </a:cubicBezTo>
                      <a:cubicBezTo>
                        <a:pt x="31051" y="562825"/>
                        <a:pt x="129591" y="579132"/>
                        <a:pt x="110782" y="677862"/>
                      </a:cubicBezTo>
                      <a:cubicBezTo>
                        <a:pt x="98806" y="740676"/>
                        <a:pt x="84556" y="704888"/>
                        <a:pt x="84391" y="779360"/>
                      </a:cubicBezTo>
                      <a:cubicBezTo>
                        <a:pt x="84328" y="815009"/>
                        <a:pt x="102375" y="773569"/>
                        <a:pt x="81851" y="826401"/>
                      </a:cubicBezTo>
                      <a:cubicBezTo>
                        <a:pt x="80518" y="829843"/>
                        <a:pt x="74041" y="838314"/>
                        <a:pt x="72174" y="841806"/>
                      </a:cubicBezTo>
                      <a:lnTo>
                        <a:pt x="42850" y="926261"/>
                      </a:lnTo>
                      <a:cubicBezTo>
                        <a:pt x="19608" y="999578"/>
                        <a:pt x="13017" y="946454"/>
                        <a:pt x="6350" y="1032078"/>
                      </a:cubicBezTo>
                      <a:cubicBezTo>
                        <a:pt x="31839" y="1068946"/>
                        <a:pt x="120294" y="1142796"/>
                        <a:pt x="127876" y="1176502"/>
                      </a:cubicBezTo>
                      <a:cubicBezTo>
                        <a:pt x="140678" y="1233360"/>
                        <a:pt x="114986" y="1209954"/>
                        <a:pt x="102070" y="1277988"/>
                      </a:cubicBezTo>
                      <a:cubicBezTo>
                        <a:pt x="88608" y="1348930"/>
                        <a:pt x="107912" y="1318056"/>
                        <a:pt x="134111" y="1364741"/>
                      </a:cubicBezTo>
                      <a:cubicBezTo>
                        <a:pt x="74307" y="1402016"/>
                        <a:pt x="74510" y="1416507"/>
                        <a:pt x="58915" y="1493062"/>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7" name="Freeform 3">
                  <a:extLst>
                    <a:ext uri="{FF2B5EF4-FFF2-40B4-BE49-F238E27FC236}">
                      <a16:creationId xmlns:a16="http://schemas.microsoft.com/office/drawing/2014/main" id="{6CAF80D0-C27A-412C-BB95-E64B29C25CCF}"/>
                    </a:ext>
                  </a:extLst>
                </p:cNvPr>
                <p:cNvSpPr/>
                <p:nvPr/>
              </p:nvSpPr>
              <p:spPr>
                <a:xfrm>
                  <a:off x="3858841" y="1299057"/>
                  <a:ext cx="934102" cy="810040"/>
                </a:xfrm>
                <a:custGeom>
                  <a:avLst/>
                  <a:gdLst>
                    <a:gd name="connsiteX0" fmla="*/ 850444 w 1788276"/>
                    <a:gd name="connsiteY0" fmla="*/ 87464 h 1550767"/>
                    <a:gd name="connsiteX1" fmla="*/ 658191 w 1788276"/>
                    <a:gd name="connsiteY1" fmla="*/ 177583 h 1550767"/>
                    <a:gd name="connsiteX2" fmla="*/ 491466 w 1788276"/>
                    <a:gd name="connsiteY2" fmla="*/ 328777 h 1550767"/>
                    <a:gd name="connsiteX3" fmla="*/ 169127 w 1788276"/>
                    <a:gd name="connsiteY3" fmla="*/ 644169 h 1550767"/>
                    <a:gd name="connsiteX4" fmla="*/ 14695 w 1788276"/>
                    <a:gd name="connsiteY4" fmla="*/ 810869 h 1550767"/>
                    <a:gd name="connsiteX5" fmla="*/ 26608 w 1788276"/>
                    <a:gd name="connsiteY5" fmla="*/ 828293 h 1550767"/>
                    <a:gd name="connsiteX6" fmla="*/ 48211 w 1788276"/>
                    <a:gd name="connsiteY6" fmla="*/ 910958 h 1550767"/>
                    <a:gd name="connsiteX7" fmla="*/ 37098 w 1788276"/>
                    <a:gd name="connsiteY7" fmla="*/ 1042161 h 1550767"/>
                    <a:gd name="connsiteX8" fmla="*/ 77636 w 1788276"/>
                    <a:gd name="connsiteY8" fmla="*/ 1225778 h 1550767"/>
                    <a:gd name="connsiteX9" fmla="*/ 113184 w 1788276"/>
                    <a:gd name="connsiteY9" fmla="*/ 1359623 h 1550767"/>
                    <a:gd name="connsiteX10" fmla="*/ 308268 w 1788276"/>
                    <a:gd name="connsiteY10" fmla="*/ 1499831 h 1550767"/>
                    <a:gd name="connsiteX11" fmla="*/ 428880 w 1788276"/>
                    <a:gd name="connsiteY11" fmla="*/ 1543176 h 1550767"/>
                    <a:gd name="connsiteX12" fmla="*/ 561900 w 1788276"/>
                    <a:gd name="connsiteY12" fmla="*/ 1245184 h 1550767"/>
                    <a:gd name="connsiteX13" fmla="*/ 876962 w 1788276"/>
                    <a:gd name="connsiteY13" fmla="*/ 1227810 h 1550767"/>
                    <a:gd name="connsiteX14" fmla="*/ 956413 w 1788276"/>
                    <a:gd name="connsiteY14" fmla="*/ 1225867 h 1550767"/>
                    <a:gd name="connsiteX15" fmla="*/ 881026 w 1788276"/>
                    <a:gd name="connsiteY15" fmla="*/ 1136472 h 1550767"/>
                    <a:gd name="connsiteX16" fmla="*/ 913690 w 1788276"/>
                    <a:gd name="connsiteY16" fmla="*/ 1097279 h 1550767"/>
                    <a:gd name="connsiteX17" fmla="*/ 962458 w 1788276"/>
                    <a:gd name="connsiteY17" fmla="*/ 938199 h 1550767"/>
                    <a:gd name="connsiteX18" fmla="*/ 1115658 w 1788276"/>
                    <a:gd name="connsiteY18" fmla="*/ 987221 h 1550767"/>
                    <a:gd name="connsiteX19" fmla="*/ 1215049 w 1788276"/>
                    <a:gd name="connsiteY19" fmla="*/ 899020 h 1550767"/>
                    <a:gd name="connsiteX20" fmla="*/ 1326872 w 1788276"/>
                    <a:gd name="connsiteY20" fmla="*/ 818400 h 1550767"/>
                    <a:gd name="connsiteX21" fmla="*/ 1334771 w 1788276"/>
                    <a:gd name="connsiteY21" fmla="*/ 731037 h 1550767"/>
                    <a:gd name="connsiteX22" fmla="*/ 1409689 w 1788276"/>
                    <a:gd name="connsiteY22" fmla="*/ 723379 h 1550767"/>
                    <a:gd name="connsiteX23" fmla="*/ 1472808 w 1788276"/>
                    <a:gd name="connsiteY23" fmla="*/ 727646 h 1550767"/>
                    <a:gd name="connsiteX24" fmla="*/ 1519086 w 1788276"/>
                    <a:gd name="connsiteY24" fmla="*/ 596785 h 1550767"/>
                    <a:gd name="connsiteX25" fmla="*/ 1565835 w 1788276"/>
                    <a:gd name="connsiteY25" fmla="*/ 476313 h 1550767"/>
                    <a:gd name="connsiteX26" fmla="*/ 1695197 w 1788276"/>
                    <a:gd name="connsiteY26" fmla="*/ 482815 h 1550767"/>
                    <a:gd name="connsiteX27" fmla="*/ 1781926 w 1788276"/>
                    <a:gd name="connsiteY27" fmla="*/ 427189 h 1550767"/>
                    <a:gd name="connsiteX28" fmla="*/ 1752411 w 1788276"/>
                    <a:gd name="connsiteY28" fmla="*/ 448221 h 1550767"/>
                    <a:gd name="connsiteX29" fmla="*/ 1732561 w 1788276"/>
                    <a:gd name="connsiteY29" fmla="*/ 456691 h 1550767"/>
                    <a:gd name="connsiteX30" fmla="*/ 1549338 w 1788276"/>
                    <a:gd name="connsiteY30" fmla="*/ 458241 h 1550767"/>
                    <a:gd name="connsiteX31" fmla="*/ 1554824 w 1788276"/>
                    <a:gd name="connsiteY31" fmla="*/ 540029 h 1550767"/>
                    <a:gd name="connsiteX32" fmla="*/ 1477024 w 1788276"/>
                    <a:gd name="connsiteY32" fmla="*/ 578307 h 1550767"/>
                    <a:gd name="connsiteX33" fmla="*/ 1410819 w 1788276"/>
                    <a:gd name="connsiteY33" fmla="*/ 392531 h 1550767"/>
                    <a:gd name="connsiteX34" fmla="*/ 1415797 w 1788276"/>
                    <a:gd name="connsiteY34" fmla="*/ 344322 h 1550767"/>
                    <a:gd name="connsiteX35" fmla="*/ 1417283 w 1788276"/>
                    <a:gd name="connsiteY35" fmla="*/ 335699 h 1550767"/>
                    <a:gd name="connsiteX36" fmla="*/ 1427418 w 1788276"/>
                    <a:gd name="connsiteY36" fmla="*/ 177622 h 1550767"/>
                    <a:gd name="connsiteX37" fmla="*/ 1530872 w 1788276"/>
                    <a:gd name="connsiteY37" fmla="*/ 101523 h 1550767"/>
                    <a:gd name="connsiteX38" fmla="*/ 1538403 w 1788276"/>
                    <a:gd name="connsiteY38" fmla="*/ 92697 h 1550767"/>
                    <a:gd name="connsiteX39" fmla="*/ 1476618 w 1788276"/>
                    <a:gd name="connsiteY39" fmla="*/ 150583 h 1550767"/>
                    <a:gd name="connsiteX40" fmla="*/ 1408952 w 1788276"/>
                    <a:gd name="connsiteY40" fmla="*/ 137655 h 1550767"/>
                    <a:gd name="connsiteX41" fmla="*/ 1366191 w 1788276"/>
                    <a:gd name="connsiteY41" fmla="*/ 324142 h 1550767"/>
                    <a:gd name="connsiteX42" fmla="*/ 1355130 w 1788276"/>
                    <a:gd name="connsiteY42" fmla="*/ 312547 h 1550767"/>
                    <a:gd name="connsiteX43" fmla="*/ 1165531 w 1788276"/>
                    <a:gd name="connsiteY43" fmla="*/ 252945 h 1550767"/>
                    <a:gd name="connsiteX44" fmla="*/ 1075094 w 1788276"/>
                    <a:gd name="connsiteY44" fmla="*/ 108432 h 1550767"/>
                    <a:gd name="connsiteX45" fmla="*/ 976682 w 1788276"/>
                    <a:gd name="connsiteY45" fmla="*/ 62166 h 1550767"/>
                    <a:gd name="connsiteX46" fmla="*/ 880695 w 1788276"/>
                    <a:gd name="connsiteY46" fmla="*/ 6350 h 1550767"/>
                    <a:gd name="connsiteX47" fmla="*/ 859321 w 1788276"/>
                    <a:gd name="connsiteY47" fmla="*/ 51244 h 1550767"/>
                    <a:gd name="connsiteX48" fmla="*/ 850444 w 1788276"/>
                    <a:gd name="connsiteY48" fmla="*/ 87464 h 15507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Lst>
                  <a:rect l="l" t="t" r="r" b="b"/>
                  <a:pathLst>
                    <a:path w="1788276" h="1550767">
                      <a:moveTo>
                        <a:pt x="850444" y="87464"/>
                      </a:moveTo>
                      <a:cubicBezTo>
                        <a:pt x="800114" y="202031"/>
                        <a:pt x="778651" y="159283"/>
                        <a:pt x="658191" y="177583"/>
                      </a:cubicBezTo>
                      <a:cubicBezTo>
                        <a:pt x="612294" y="281558"/>
                        <a:pt x="576581" y="267944"/>
                        <a:pt x="491466" y="328777"/>
                      </a:cubicBezTo>
                      <a:lnTo>
                        <a:pt x="169127" y="644169"/>
                      </a:lnTo>
                      <a:cubicBezTo>
                        <a:pt x="89092" y="741603"/>
                        <a:pt x="17743" y="776947"/>
                        <a:pt x="14695" y="810869"/>
                      </a:cubicBezTo>
                      <a:cubicBezTo>
                        <a:pt x="28576" y="884110"/>
                        <a:pt x="-21626" y="751014"/>
                        <a:pt x="26608" y="828293"/>
                      </a:cubicBezTo>
                      <a:lnTo>
                        <a:pt x="48211" y="910958"/>
                      </a:lnTo>
                      <a:cubicBezTo>
                        <a:pt x="49468" y="959929"/>
                        <a:pt x="47461" y="996238"/>
                        <a:pt x="37098" y="1042161"/>
                      </a:cubicBezTo>
                      <a:cubicBezTo>
                        <a:pt x="11038" y="1157566"/>
                        <a:pt x="119038" y="1161364"/>
                        <a:pt x="77636" y="1225778"/>
                      </a:cubicBezTo>
                      <a:cubicBezTo>
                        <a:pt x="124195" y="1347787"/>
                        <a:pt x="86984" y="1286967"/>
                        <a:pt x="113184" y="1359623"/>
                      </a:cubicBezTo>
                      <a:cubicBezTo>
                        <a:pt x="146902" y="1453133"/>
                        <a:pt x="151906" y="1391424"/>
                        <a:pt x="308268" y="1499831"/>
                      </a:cubicBezTo>
                      <a:cubicBezTo>
                        <a:pt x="365748" y="1539658"/>
                        <a:pt x="342457" y="1548295"/>
                        <a:pt x="428880" y="1543176"/>
                      </a:cubicBezTo>
                      <a:cubicBezTo>
                        <a:pt x="438418" y="1460652"/>
                        <a:pt x="483427" y="1280693"/>
                        <a:pt x="561900" y="1245184"/>
                      </a:cubicBezTo>
                      <a:cubicBezTo>
                        <a:pt x="597739" y="1228953"/>
                        <a:pt x="714313" y="1265732"/>
                        <a:pt x="876962" y="1227810"/>
                      </a:cubicBezTo>
                      <a:cubicBezTo>
                        <a:pt x="928181" y="1215859"/>
                        <a:pt x="902108" y="1231366"/>
                        <a:pt x="956413" y="1225867"/>
                      </a:cubicBezTo>
                      <a:cubicBezTo>
                        <a:pt x="960566" y="1125575"/>
                        <a:pt x="947891" y="1207541"/>
                        <a:pt x="881026" y="1136472"/>
                      </a:cubicBezTo>
                      <a:cubicBezTo>
                        <a:pt x="908610" y="1061084"/>
                        <a:pt x="874231" y="1148765"/>
                        <a:pt x="913690" y="1097279"/>
                      </a:cubicBezTo>
                      <a:cubicBezTo>
                        <a:pt x="953035" y="1045959"/>
                        <a:pt x="925184" y="1040079"/>
                        <a:pt x="962458" y="938199"/>
                      </a:cubicBezTo>
                      <a:cubicBezTo>
                        <a:pt x="1007695" y="953427"/>
                        <a:pt x="1062521" y="978547"/>
                        <a:pt x="1115658" y="987221"/>
                      </a:cubicBezTo>
                      <a:cubicBezTo>
                        <a:pt x="1155244" y="889990"/>
                        <a:pt x="1133718" y="952169"/>
                        <a:pt x="1215049" y="899020"/>
                      </a:cubicBezTo>
                      <a:cubicBezTo>
                        <a:pt x="1272528" y="861466"/>
                        <a:pt x="1247637" y="847407"/>
                        <a:pt x="1326872" y="818400"/>
                      </a:cubicBezTo>
                      <a:lnTo>
                        <a:pt x="1334771" y="731037"/>
                      </a:lnTo>
                      <a:cubicBezTo>
                        <a:pt x="1358215" y="728662"/>
                        <a:pt x="1388137" y="723506"/>
                        <a:pt x="1409689" y="723379"/>
                      </a:cubicBezTo>
                      <a:cubicBezTo>
                        <a:pt x="1438314" y="723214"/>
                        <a:pt x="1428929" y="729437"/>
                        <a:pt x="1472808" y="727646"/>
                      </a:cubicBezTo>
                      <a:cubicBezTo>
                        <a:pt x="1509714" y="667080"/>
                        <a:pt x="1497217" y="639902"/>
                        <a:pt x="1519086" y="596785"/>
                      </a:cubicBezTo>
                      <a:cubicBezTo>
                        <a:pt x="1560158" y="515797"/>
                        <a:pt x="1584847" y="610285"/>
                        <a:pt x="1565835" y="476313"/>
                      </a:cubicBezTo>
                      <a:cubicBezTo>
                        <a:pt x="1649160" y="494296"/>
                        <a:pt x="1611314" y="479348"/>
                        <a:pt x="1695197" y="482815"/>
                      </a:cubicBezTo>
                      <a:cubicBezTo>
                        <a:pt x="1759142" y="485457"/>
                        <a:pt x="1758583" y="489407"/>
                        <a:pt x="1781926" y="427189"/>
                      </a:cubicBezTo>
                      <a:lnTo>
                        <a:pt x="1752411" y="448221"/>
                      </a:lnTo>
                      <a:cubicBezTo>
                        <a:pt x="1709650" y="470065"/>
                        <a:pt x="1799223" y="437527"/>
                        <a:pt x="1732561" y="456691"/>
                      </a:cubicBezTo>
                      <a:cubicBezTo>
                        <a:pt x="1680008" y="471779"/>
                        <a:pt x="1594702" y="449630"/>
                        <a:pt x="1549338" y="458241"/>
                      </a:cubicBezTo>
                      <a:cubicBezTo>
                        <a:pt x="1531888" y="516801"/>
                        <a:pt x="1536854" y="489737"/>
                        <a:pt x="1554824" y="540029"/>
                      </a:cubicBezTo>
                      <a:cubicBezTo>
                        <a:pt x="1500964" y="559053"/>
                        <a:pt x="1518464" y="561657"/>
                        <a:pt x="1477024" y="578307"/>
                      </a:cubicBezTo>
                      <a:cubicBezTo>
                        <a:pt x="1420763" y="491032"/>
                        <a:pt x="1386613" y="533996"/>
                        <a:pt x="1410819" y="392531"/>
                      </a:cubicBezTo>
                      <a:lnTo>
                        <a:pt x="1415797" y="344322"/>
                      </a:lnTo>
                      <a:cubicBezTo>
                        <a:pt x="1416178" y="341985"/>
                        <a:pt x="1416801" y="338035"/>
                        <a:pt x="1417283" y="335699"/>
                      </a:cubicBezTo>
                      <a:cubicBezTo>
                        <a:pt x="1435914" y="246722"/>
                        <a:pt x="1435457" y="314528"/>
                        <a:pt x="1427418" y="177622"/>
                      </a:cubicBezTo>
                      <a:lnTo>
                        <a:pt x="1530872" y="101523"/>
                      </a:lnTo>
                      <a:cubicBezTo>
                        <a:pt x="1532053" y="96164"/>
                        <a:pt x="1535660" y="95415"/>
                        <a:pt x="1538403" y="92697"/>
                      </a:cubicBezTo>
                      <a:cubicBezTo>
                        <a:pt x="1469772" y="112128"/>
                        <a:pt x="1518108" y="91033"/>
                        <a:pt x="1476618" y="150583"/>
                      </a:cubicBezTo>
                      <a:lnTo>
                        <a:pt x="1408952" y="137655"/>
                      </a:lnTo>
                      <a:cubicBezTo>
                        <a:pt x="1407580" y="201244"/>
                        <a:pt x="1440702" y="387451"/>
                        <a:pt x="1366191" y="324142"/>
                      </a:cubicBezTo>
                      <a:cubicBezTo>
                        <a:pt x="1364019" y="322313"/>
                        <a:pt x="1357669" y="314921"/>
                        <a:pt x="1355130" y="312547"/>
                      </a:cubicBezTo>
                      <a:cubicBezTo>
                        <a:pt x="1257784" y="220738"/>
                        <a:pt x="1275132" y="357289"/>
                        <a:pt x="1165531" y="252945"/>
                      </a:cubicBezTo>
                      <a:cubicBezTo>
                        <a:pt x="1072491" y="164388"/>
                        <a:pt x="1165518" y="174142"/>
                        <a:pt x="1075094" y="108432"/>
                      </a:cubicBezTo>
                      <a:cubicBezTo>
                        <a:pt x="955016" y="21145"/>
                        <a:pt x="1021920" y="68072"/>
                        <a:pt x="976682" y="62166"/>
                      </a:cubicBezTo>
                      <a:cubicBezTo>
                        <a:pt x="914249" y="54000"/>
                        <a:pt x="951866" y="52552"/>
                        <a:pt x="880695" y="6350"/>
                      </a:cubicBezTo>
                      <a:lnTo>
                        <a:pt x="859321" y="51244"/>
                      </a:lnTo>
                      <a:cubicBezTo>
                        <a:pt x="851841" y="71780"/>
                        <a:pt x="865201" y="57823"/>
                        <a:pt x="850444" y="87464"/>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8" name="Freeform 3">
                  <a:extLst>
                    <a:ext uri="{FF2B5EF4-FFF2-40B4-BE49-F238E27FC236}">
                      <a16:creationId xmlns:a16="http://schemas.microsoft.com/office/drawing/2014/main" id="{99D8A4B1-F8FE-49A6-9199-BA77FFEE1A2A}"/>
                    </a:ext>
                  </a:extLst>
                </p:cNvPr>
                <p:cNvSpPr/>
                <p:nvPr/>
              </p:nvSpPr>
              <p:spPr>
                <a:xfrm>
                  <a:off x="4227031" y="766519"/>
                  <a:ext cx="649209" cy="711840"/>
                </a:xfrm>
                <a:custGeom>
                  <a:avLst/>
                  <a:gdLst>
                    <a:gd name="connsiteX0" fmla="*/ 145567 w 1242867"/>
                    <a:gd name="connsiteY0" fmla="*/ 1106972 h 1362771"/>
                    <a:gd name="connsiteX1" fmla="*/ 154444 w 1242867"/>
                    <a:gd name="connsiteY1" fmla="*/ 1070752 h 1362771"/>
                    <a:gd name="connsiteX2" fmla="*/ 175818 w 1242867"/>
                    <a:gd name="connsiteY2" fmla="*/ 1025857 h 1362771"/>
                    <a:gd name="connsiteX3" fmla="*/ 271805 w 1242867"/>
                    <a:gd name="connsiteY3" fmla="*/ 1081674 h 1362771"/>
                    <a:gd name="connsiteX4" fmla="*/ 370217 w 1242867"/>
                    <a:gd name="connsiteY4" fmla="*/ 1127940 h 1362771"/>
                    <a:gd name="connsiteX5" fmla="*/ 460654 w 1242867"/>
                    <a:gd name="connsiteY5" fmla="*/ 1272453 h 1362771"/>
                    <a:gd name="connsiteX6" fmla="*/ 650252 w 1242867"/>
                    <a:gd name="connsiteY6" fmla="*/ 1332054 h 1362771"/>
                    <a:gd name="connsiteX7" fmla="*/ 661314 w 1242867"/>
                    <a:gd name="connsiteY7" fmla="*/ 1343649 h 1362771"/>
                    <a:gd name="connsiteX8" fmla="*/ 704075 w 1242867"/>
                    <a:gd name="connsiteY8" fmla="*/ 1157163 h 1362771"/>
                    <a:gd name="connsiteX9" fmla="*/ 771740 w 1242867"/>
                    <a:gd name="connsiteY9" fmla="*/ 1170091 h 1362771"/>
                    <a:gd name="connsiteX10" fmla="*/ 833526 w 1242867"/>
                    <a:gd name="connsiteY10" fmla="*/ 1112205 h 1362771"/>
                    <a:gd name="connsiteX11" fmla="*/ 979779 w 1242867"/>
                    <a:gd name="connsiteY11" fmla="*/ 1056185 h 1362771"/>
                    <a:gd name="connsiteX12" fmla="*/ 1074801 w 1242867"/>
                    <a:gd name="connsiteY12" fmla="*/ 1123762 h 1362771"/>
                    <a:gd name="connsiteX13" fmla="*/ 1110538 w 1242867"/>
                    <a:gd name="connsiteY13" fmla="*/ 1027318 h 1362771"/>
                    <a:gd name="connsiteX14" fmla="*/ 1193939 w 1242867"/>
                    <a:gd name="connsiteY14" fmla="*/ 968847 h 1362771"/>
                    <a:gd name="connsiteX15" fmla="*/ 1220076 w 1242867"/>
                    <a:gd name="connsiteY15" fmla="*/ 854204 h 1362771"/>
                    <a:gd name="connsiteX16" fmla="*/ 1180147 w 1242867"/>
                    <a:gd name="connsiteY16" fmla="*/ 776277 h 1362771"/>
                    <a:gd name="connsiteX17" fmla="*/ 1187196 w 1242867"/>
                    <a:gd name="connsiteY17" fmla="*/ 763806 h 1362771"/>
                    <a:gd name="connsiteX18" fmla="*/ 1213523 w 1242867"/>
                    <a:gd name="connsiteY18" fmla="*/ 707671 h 1362771"/>
                    <a:gd name="connsiteX19" fmla="*/ 1156944 w 1242867"/>
                    <a:gd name="connsiteY19" fmla="*/ 577674 h 1362771"/>
                    <a:gd name="connsiteX20" fmla="*/ 1133983 w 1242867"/>
                    <a:gd name="connsiteY20" fmla="*/ 504370 h 1362771"/>
                    <a:gd name="connsiteX21" fmla="*/ 1035862 w 1242867"/>
                    <a:gd name="connsiteY21" fmla="*/ 448998 h 1362771"/>
                    <a:gd name="connsiteX22" fmla="*/ 1033729 w 1242867"/>
                    <a:gd name="connsiteY22" fmla="*/ 299227 h 1362771"/>
                    <a:gd name="connsiteX23" fmla="*/ 1068019 w 1242867"/>
                    <a:gd name="connsiteY23" fmla="*/ 171160 h 1362771"/>
                    <a:gd name="connsiteX24" fmla="*/ 1039457 w 1242867"/>
                    <a:gd name="connsiteY24" fmla="*/ 46967 h 1362771"/>
                    <a:gd name="connsiteX25" fmla="*/ 896137 w 1242867"/>
                    <a:gd name="connsiteY25" fmla="*/ 18531 h 1362771"/>
                    <a:gd name="connsiteX26" fmla="*/ 755015 w 1242867"/>
                    <a:gd name="connsiteY26" fmla="*/ 26532 h 1362771"/>
                    <a:gd name="connsiteX27" fmla="*/ 428790 w 1242867"/>
                    <a:gd name="connsiteY27" fmla="*/ 32539 h 1362771"/>
                    <a:gd name="connsiteX28" fmla="*/ 338683 w 1242867"/>
                    <a:gd name="connsiteY28" fmla="*/ 155133 h 1362771"/>
                    <a:gd name="connsiteX29" fmla="*/ 202298 w 1242867"/>
                    <a:gd name="connsiteY29" fmla="*/ 236629 h 1362771"/>
                    <a:gd name="connsiteX30" fmla="*/ 55232 w 1242867"/>
                    <a:gd name="connsiteY30" fmla="*/ 176710 h 1362771"/>
                    <a:gd name="connsiteX31" fmla="*/ 34175 w 1242867"/>
                    <a:gd name="connsiteY31" fmla="*/ 330621 h 1362771"/>
                    <a:gd name="connsiteX32" fmla="*/ 6350 w 1242867"/>
                    <a:gd name="connsiteY32" fmla="*/ 462473 h 1362771"/>
                    <a:gd name="connsiteX33" fmla="*/ 101524 w 1242867"/>
                    <a:gd name="connsiteY33" fmla="*/ 647473 h 1362771"/>
                    <a:gd name="connsiteX34" fmla="*/ 207810 w 1242867"/>
                    <a:gd name="connsiteY34" fmla="*/ 836716 h 1362771"/>
                    <a:gd name="connsiteX35" fmla="*/ 120713 w 1242867"/>
                    <a:gd name="connsiteY35" fmla="*/ 875324 h 1362771"/>
                    <a:gd name="connsiteX36" fmla="*/ 145567 w 1242867"/>
                    <a:gd name="connsiteY36" fmla="*/ 1106972 h 136277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Lst>
                  <a:rect l="l" t="t" r="r" b="b"/>
                  <a:pathLst>
                    <a:path w="1242867" h="1362771">
                      <a:moveTo>
                        <a:pt x="145567" y="1106972"/>
                      </a:moveTo>
                      <a:cubicBezTo>
                        <a:pt x="160324" y="1077330"/>
                        <a:pt x="146964" y="1091288"/>
                        <a:pt x="154444" y="1070752"/>
                      </a:cubicBezTo>
                      <a:lnTo>
                        <a:pt x="175818" y="1025857"/>
                      </a:lnTo>
                      <a:cubicBezTo>
                        <a:pt x="246989" y="1072060"/>
                        <a:pt x="209372" y="1073508"/>
                        <a:pt x="271805" y="1081674"/>
                      </a:cubicBezTo>
                      <a:cubicBezTo>
                        <a:pt x="317043" y="1087579"/>
                        <a:pt x="250139" y="1040653"/>
                        <a:pt x="370217" y="1127940"/>
                      </a:cubicBezTo>
                      <a:cubicBezTo>
                        <a:pt x="460641" y="1193650"/>
                        <a:pt x="367614" y="1183896"/>
                        <a:pt x="460654" y="1272453"/>
                      </a:cubicBezTo>
                      <a:cubicBezTo>
                        <a:pt x="570255" y="1376796"/>
                        <a:pt x="552907" y="1240246"/>
                        <a:pt x="650252" y="1332054"/>
                      </a:cubicBezTo>
                      <a:cubicBezTo>
                        <a:pt x="652792" y="1334429"/>
                        <a:pt x="659142" y="1341821"/>
                        <a:pt x="661314" y="1343649"/>
                      </a:cubicBezTo>
                      <a:cubicBezTo>
                        <a:pt x="735825" y="1406959"/>
                        <a:pt x="702703" y="1220751"/>
                        <a:pt x="704075" y="1157163"/>
                      </a:cubicBezTo>
                      <a:lnTo>
                        <a:pt x="771740" y="1170091"/>
                      </a:lnTo>
                      <a:cubicBezTo>
                        <a:pt x="813231" y="1110541"/>
                        <a:pt x="764895" y="1131636"/>
                        <a:pt x="833526" y="1112205"/>
                      </a:cubicBezTo>
                      <a:cubicBezTo>
                        <a:pt x="858773" y="1048794"/>
                        <a:pt x="850824" y="1117475"/>
                        <a:pt x="979779" y="1056185"/>
                      </a:cubicBezTo>
                      <a:cubicBezTo>
                        <a:pt x="1012914" y="1077089"/>
                        <a:pt x="1033830" y="1099238"/>
                        <a:pt x="1074801" y="1123762"/>
                      </a:cubicBezTo>
                      <a:cubicBezTo>
                        <a:pt x="1092758" y="1089624"/>
                        <a:pt x="1095552" y="1061252"/>
                        <a:pt x="1110538" y="1027318"/>
                      </a:cubicBezTo>
                      <a:cubicBezTo>
                        <a:pt x="1148943" y="940361"/>
                        <a:pt x="1115657" y="1010986"/>
                        <a:pt x="1193939" y="968847"/>
                      </a:cubicBezTo>
                      <a:cubicBezTo>
                        <a:pt x="1189951" y="862865"/>
                        <a:pt x="1162151" y="937084"/>
                        <a:pt x="1220076" y="854204"/>
                      </a:cubicBezTo>
                      <a:cubicBezTo>
                        <a:pt x="1258481" y="799251"/>
                        <a:pt x="1226210" y="794781"/>
                        <a:pt x="1180147" y="776277"/>
                      </a:cubicBezTo>
                      <a:cubicBezTo>
                        <a:pt x="1181709" y="771768"/>
                        <a:pt x="1185875" y="761520"/>
                        <a:pt x="1187196" y="763806"/>
                      </a:cubicBezTo>
                      <a:lnTo>
                        <a:pt x="1213523" y="707671"/>
                      </a:lnTo>
                      <a:cubicBezTo>
                        <a:pt x="1218044" y="677852"/>
                        <a:pt x="1182878" y="631103"/>
                        <a:pt x="1156944" y="577674"/>
                      </a:cubicBezTo>
                      <a:cubicBezTo>
                        <a:pt x="1142479" y="547829"/>
                        <a:pt x="1138834" y="544007"/>
                        <a:pt x="1133983" y="504370"/>
                      </a:cubicBezTo>
                      <a:cubicBezTo>
                        <a:pt x="1069098" y="501144"/>
                        <a:pt x="1049451" y="510999"/>
                        <a:pt x="1035862" y="448998"/>
                      </a:cubicBezTo>
                      <a:cubicBezTo>
                        <a:pt x="1025740" y="402783"/>
                        <a:pt x="1021143" y="342724"/>
                        <a:pt x="1033729" y="299227"/>
                      </a:cubicBezTo>
                      <a:cubicBezTo>
                        <a:pt x="1054074" y="228996"/>
                        <a:pt x="1066990" y="257418"/>
                        <a:pt x="1068019" y="171160"/>
                      </a:cubicBezTo>
                      <a:cubicBezTo>
                        <a:pt x="1069378" y="56530"/>
                        <a:pt x="1051966" y="115445"/>
                        <a:pt x="1039457" y="46967"/>
                      </a:cubicBezTo>
                      <a:cubicBezTo>
                        <a:pt x="946772" y="44300"/>
                        <a:pt x="962482" y="47602"/>
                        <a:pt x="896137" y="18531"/>
                      </a:cubicBezTo>
                      <a:cubicBezTo>
                        <a:pt x="831176" y="-9928"/>
                        <a:pt x="822375" y="16398"/>
                        <a:pt x="755015" y="26532"/>
                      </a:cubicBezTo>
                      <a:cubicBezTo>
                        <a:pt x="666064" y="39931"/>
                        <a:pt x="485914" y="2110"/>
                        <a:pt x="428790" y="32539"/>
                      </a:cubicBezTo>
                      <a:cubicBezTo>
                        <a:pt x="366750" y="74475"/>
                        <a:pt x="429780" y="114150"/>
                        <a:pt x="338683" y="155133"/>
                      </a:cubicBezTo>
                      <a:cubicBezTo>
                        <a:pt x="277012" y="182869"/>
                        <a:pt x="238886" y="201081"/>
                        <a:pt x="202298" y="236629"/>
                      </a:cubicBezTo>
                      <a:cubicBezTo>
                        <a:pt x="165861" y="208435"/>
                        <a:pt x="126606" y="161559"/>
                        <a:pt x="55232" y="176710"/>
                      </a:cubicBezTo>
                      <a:cubicBezTo>
                        <a:pt x="44005" y="199671"/>
                        <a:pt x="30670" y="300776"/>
                        <a:pt x="34175" y="330621"/>
                      </a:cubicBezTo>
                      <a:cubicBezTo>
                        <a:pt x="47472" y="444197"/>
                        <a:pt x="21170" y="364289"/>
                        <a:pt x="6350" y="462473"/>
                      </a:cubicBezTo>
                      <a:cubicBezTo>
                        <a:pt x="55867" y="555043"/>
                        <a:pt x="59435" y="502973"/>
                        <a:pt x="101524" y="647473"/>
                      </a:cubicBezTo>
                      <a:cubicBezTo>
                        <a:pt x="164262" y="862802"/>
                        <a:pt x="147002" y="742673"/>
                        <a:pt x="207810" y="836716"/>
                      </a:cubicBezTo>
                      <a:lnTo>
                        <a:pt x="120713" y="875324"/>
                      </a:lnTo>
                      <a:lnTo>
                        <a:pt x="145567" y="1106972"/>
                      </a:ln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9" name="Freeform 3">
                  <a:extLst>
                    <a:ext uri="{FF2B5EF4-FFF2-40B4-BE49-F238E27FC236}">
                      <a16:creationId xmlns:a16="http://schemas.microsoft.com/office/drawing/2014/main" id="{BE991DC3-742C-44F7-AE6D-7DED7F2FC9E6}"/>
                    </a:ext>
                  </a:extLst>
                </p:cNvPr>
                <p:cNvSpPr/>
                <p:nvPr/>
              </p:nvSpPr>
              <p:spPr>
                <a:xfrm>
                  <a:off x="4828213" y="1402431"/>
                  <a:ext cx="477237" cy="886855"/>
                </a:xfrm>
                <a:custGeom>
                  <a:avLst/>
                  <a:gdLst>
                    <a:gd name="connsiteX0" fmla="*/ 151857 w 913638"/>
                    <a:gd name="connsiteY0" fmla="*/ 293103 h 1697825"/>
                    <a:gd name="connsiteX1" fmla="*/ 110035 w 913638"/>
                    <a:gd name="connsiteY1" fmla="*/ 344538 h 1697825"/>
                    <a:gd name="connsiteX2" fmla="*/ 95139 w 913638"/>
                    <a:gd name="connsiteY2" fmla="*/ 396125 h 1697825"/>
                    <a:gd name="connsiteX3" fmla="*/ 47031 w 913638"/>
                    <a:gd name="connsiteY3" fmla="*/ 492569 h 1697825"/>
                    <a:gd name="connsiteX4" fmla="*/ 63503 w 913638"/>
                    <a:gd name="connsiteY4" fmla="*/ 783932 h 1697825"/>
                    <a:gd name="connsiteX5" fmla="*/ 56810 w 913638"/>
                    <a:gd name="connsiteY5" fmla="*/ 937564 h 1697825"/>
                    <a:gd name="connsiteX6" fmla="*/ 45939 w 913638"/>
                    <a:gd name="connsiteY6" fmla="*/ 1070457 h 1697825"/>
                    <a:gd name="connsiteX7" fmla="*/ 41367 w 913638"/>
                    <a:gd name="connsiteY7" fmla="*/ 1080261 h 1697825"/>
                    <a:gd name="connsiteX8" fmla="*/ 25593 w 913638"/>
                    <a:gd name="connsiteY8" fmla="*/ 1231493 h 1697825"/>
                    <a:gd name="connsiteX9" fmla="*/ 16386 w 913638"/>
                    <a:gd name="connsiteY9" fmla="*/ 1380007 h 1697825"/>
                    <a:gd name="connsiteX10" fmla="*/ 41697 w 913638"/>
                    <a:gd name="connsiteY10" fmla="*/ 1538490 h 1697825"/>
                    <a:gd name="connsiteX11" fmla="*/ 83772 w 913638"/>
                    <a:gd name="connsiteY11" fmla="*/ 1651228 h 1697825"/>
                    <a:gd name="connsiteX12" fmla="*/ 189233 w 913638"/>
                    <a:gd name="connsiteY12" fmla="*/ 1691475 h 1697825"/>
                    <a:gd name="connsiteX13" fmla="*/ 362727 w 913638"/>
                    <a:gd name="connsiteY13" fmla="*/ 1645399 h 1697825"/>
                    <a:gd name="connsiteX14" fmla="*/ 421351 w 913638"/>
                    <a:gd name="connsiteY14" fmla="*/ 1646986 h 1697825"/>
                    <a:gd name="connsiteX15" fmla="*/ 606530 w 913638"/>
                    <a:gd name="connsiteY15" fmla="*/ 1636572 h 1697825"/>
                    <a:gd name="connsiteX16" fmla="*/ 654230 w 913638"/>
                    <a:gd name="connsiteY16" fmla="*/ 1644751 h 1697825"/>
                    <a:gd name="connsiteX17" fmla="*/ 667477 w 913638"/>
                    <a:gd name="connsiteY17" fmla="*/ 1289723 h 1697825"/>
                    <a:gd name="connsiteX18" fmla="*/ 714784 w 913638"/>
                    <a:gd name="connsiteY18" fmla="*/ 1200480 h 1697825"/>
                    <a:gd name="connsiteX19" fmla="*/ 819521 w 913638"/>
                    <a:gd name="connsiteY19" fmla="*/ 1193393 h 1697825"/>
                    <a:gd name="connsiteX20" fmla="*/ 892546 w 913638"/>
                    <a:gd name="connsiteY20" fmla="*/ 1041450 h 1697825"/>
                    <a:gd name="connsiteX21" fmla="*/ 857926 w 913638"/>
                    <a:gd name="connsiteY21" fmla="*/ 949985 h 1697825"/>
                    <a:gd name="connsiteX22" fmla="*/ 881510 w 913638"/>
                    <a:gd name="connsiteY22" fmla="*/ 839546 h 1697825"/>
                    <a:gd name="connsiteX23" fmla="*/ 905970 w 913638"/>
                    <a:gd name="connsiteY23" fmla="*/ 730275 h 1697825"/>
                    <a:gd name="connsiteX24" fmla="*/ 861190 w 913638"/>
                    <a:gd name="connsiteY24" fmla="*/ 693635 h 1697825"/>
                    <a:gd name="connsiteX25" fmla="*/ 806262 w 913638"/>
                    <a:gd name="connsiteY25" fmla="*/ 637095 h 1697825"/>
                    <a:gd name="connsiteX26" fmla="*/ 790680 w 913638"/>
                    <a:gd name="connsiteY26" fmla="*/ 486905 h 1697825"/>
                    <a:gd name="connsiteX27" fmla="*/ 855119 w 913638"/>
                    <a:gd name="connsiteY27" fmla="*/ 466483 h 1697825"/>
                    <a:gd name="connsiteX28" fmla="*/ 861367 w 913638"/>
                    <a:gd name="connsiteY28" fmla="*/ 353948 h 1697825"/>
                    <a:gd name="connsiteX29" fmla="*/ 812257 w 913638"/>
                    <a:gd name="connsiteY29" fmla="*/ 293992 h 1697825"/>
                    <a:gd name="connsiteX30" fmla="*/ 749087 w 913638"/>
                    <a:gd name="connsiteY30" fmla="*/ 265938 h 1697825"/>
                    <a:gd name="connsiteX31" fmla="*/ 652033 w 913638"/>
                    <a:gd name="connsiteY31" fmla="*/ 145961 h 1697825"/>
                    <a:gd name="connsiteX32" fmla="*/ 683644 w 913638"/>
                    <a:gd name="connsiteY32" fmla="*/ 76733 h 1697825"/>
                    <a:gd name="connsiteX33" fmla="*/ 656745 w 913638"/>
                    <a:gd name="connsiteY33" fmla="*/ 34594 h 1697825"/>
                    <a:gd name="connsiteX34" fmla="*/ 641594 w 913638"/>
                    <a:gd name="connsiteY34" fmla="*/ 6350 h 1697825"/>
                    <a:gd name="connsiteX35" fmla="*/ 632793 w 913638"/>
                    <a:gd name="connsiteY35" fmla="*/ 31445 h 1697825"/>
                    <a:gd name="connsiteX36" fmla="*/ 411000 w 913638"/>
                    <a:gd name="connsiteY36" fmla="*/ 54394 h 1697825"/>
                    <a:gd name="connsiteX37" fmla="*/ 360467 w 913638"/>
                    <a:gd name="connsiteY37" fmla="*/ 135851 h 1697825"/>
                    <a:gd name="connsiteX38" fmla="*/ 293716 w 913638"/>
                    <a:gd name="connsiteY38" fmla="*/ 195833 h 1697825"/>
                    <a:gd name="connsiteX39" fmla="*/ 151857 w 913638"/>
                    <a:gd name="connsiteY39" fmla="*/ 293103 h 16978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913638" h="1697825">
                      <a:moveTo>
                        <a:pt x="151857" y="293103"/>
                      </a:moveTo>
                      <a:lnTo>
                        <a:pt x="110035" y="344538"/>
                      </a:lnTo>
                      <a:cubicBezTo>
                        <a:pt x="88547" y="379818"/>
                        <a:pt x="102301" y="354634"/>
                        <a:pt x="95139" y="396125"/>
                      </a:cubicBezTo>
                      <a:cubicBezTo>
                        <a:pt x="75593" y="509181"/>
                        <a:pt x="96294" y="414527"/>
                        <a:pt x="47031" y="492569"/>
                      </a:cubicBezTo>
                      <a:cubicBezTo>
                        <a:pt x="37430" y="605548"/>
                        <a:pt x="119243" y="660819"/>
                        <a:pt x="63503" y="783932"/>
                      </a:cubicBezTo>
                      <a:cubicBezTo>
                        <a:pt x="36401" y="843826"/>
                        <a:pt x="49329" y="844423"/>
                        <a:pt x="56810" y="937564"/>
                      </a:cubicBezTo>
                      <a:cubicBezTo>
                        <a:pt x="65014" y="1039533"/>
                        <a:pt x="77473" y="997026"/>
                        <a:pt x="45939" y="1070457"/>
                      </a:cubicBezTo>
                      <a:cubicBezTo>
                        <a:pt x="44618" y="1073518"/>
                        <a:pt x="42548" y="1076934"/>
                        <a:pt x="41367" y="1080261"/>
                      </a:cubicBezTo>
                      <a:cubicBezTo>
                        <a:pt x="15700" y="1152690"/>
                        <a:pt x="51247" y="1152093"/>
                        <a:pt x="25593" y="1231493"/>
                      </a:cubicBezTo>
                      <a:cubicBezTo>
                        <a:pt x="-9102" y="1338859"/>
                        <a:pt x="12042" y="1278699"/>
                        <a:pt x="16386" y="1380007"/>
                      </a:cubicBezTo>
                      <a:cubicBezTo>
                        <a:pt x="20463" y="1475244"/>
                        <a:pt x="9883" y="1464284"/>
                        <a:pt x="41697" y="1538490"/>
                      </a:cubicBezTo>
                      <a:cubicBezTo>
                        <a:pt x="58156" y="1576882"/>
                        <a:pt x="83150" y="1618234"/>
                        <a:pt x="83772" y="1651228"/>
                      </a:cubicBezTo>
                      <a:cubicBezTo>
                        <a:pt x="167668" y="1666252"/>
                        <a:pt x="126837" y="1678419"/>
                        <a:pt x="189233" y="1691475"/>
                      </a:cubicBezTo>
                      <a:cubicBezTo>
                        <a:pt x="324792" y="1573593"/>
                        <a:pt x="261966" y="1644446"/>
                        <a:pt x="362727" y="1645399"/>
                      </a:cubicBezTo>
                      <a:cubicBezTo>
                        <a:pt x="421401" y="1645932"/>
                        <a:pt x="351615" y="1628559"/>
                        <a:pt x="421351" y="1646986"/>
                      </a:cubicBezTo>
                      <a:cubicBezTo>
                        <a:pt x="511152" y="1670684"/>
                        <a:pt x="558841" y="1639176"/>
                        <a:pt x="606530" y="1636572"/>
                      </a:cubicBezTo>
                      <a:cubicBezTo>
                        <a:pt x="646268" y="1634388"/>
                        <a:pt x="627281" y="1645920"/>
                        <a:pt x="654230" y="1644751"/>
                      </a:cubicBezTo>
                      <a:cubicBezTo>
                        <a:pt x="650103" y="1513509"/>
                        <a:pt x="623789" y="1350987"/>
                        <a:pt x="667477" y="1289723"/>
                      </a:cubicBezTo>
                      <a:lnTo>
                        <a:pt x="714784" y="1200480"/>
                      </a:lnTo>
                      <a:cubicBezTo>
                        <a:pt x="784888" y="1182560"/>
                        <a:pt x="745010" y="1185646"/>
                        <a:pt x="819521" y="1193393"/>
                      </a:cubicBezTo>
                      <a:cubicBezTo>
                        <a:pt x="964542" y="1208443"/>
                        <a:pt x="884202" y="1147064"/>
                        <a:pt x="892546" y="1041450"/>
                      </a:cubicBezTo>
                      <a:cubicBezTo>
                        <a:pt x="898960" y="960107"/>
                        <a:pt x="916244" y="1013650"/>
                        <a:pt x="857926" y="949985"/>
                      </a:cubicBezTo>
                      <a:cubicBezTo>
                        <a:pt x="908193" y="874331"/>
                        <a:pt x="844591" y="921042"/>
                        <a:pt x="881510" y="839546"/>
                      </a:cubicBezTo>
                      <a:cubicBezTo>
                        <a:pt x="899607" y="799541"/>
                        <a:pt x="896585" y="859002"/>
                        <a:pt x="905970" y="730275"/>
                      </a:cubicBezTo>
                      <a:cubicBezTo>
                        <a:pt x="858853" y="700493"/>
                        <a:pt x="900610" y="741667"/>
                        <a:pt x="861190" y="693635"/>
                      </a:cubicBezTo>
                      <a:cubicBezTo>
                        <a:pt x="835421" y="662254"/>
                        <a:pt x="823928" y="659409"/>
                        <a:pt x="806262" y="637095"/>
                      </a:cubicBezTo>
                      <a:cubicBezTo>
                        <a:pt x="763971" y="583653"/>
                        <a:pt x="796115" y="564311"/>
                        <a:pt x="790680" y="486905"/>
                      </a:cubicBezTo>
                      <a:cubicBezTo>
                        <a:pt x="825846" y="488467"/>
                        <a:pt x="832780" y="480009"/>
                        <a:pt x="855119" y="466483"/>
                      </a:cubicBezTo>
                      <a:cubicBezTo>
                        <a:pt x="800306" y="350507"/>
                        <a:pt x="842203" y="425716"/>
                        <a:pt x="861367" y="353948"/>
                      </a:cubicBezTo>
                      <a:cubicBezTo>
                        <a:pt x="829694" y="314705"/>
                        <a:pt x="846204" y="309829"/>
                        <a:pt x="812257" y="293992"/>
                      </a:cubicBezTo>
                      <a:cubicBezTo>
                        <a:pt x="789320" y="283311"/>
                        <a:pt x="794769" y="311289"/>
                        <a:pt x="749087" y="265938"/>
                      </a:cubicBezTo>
                      <a:lnTo>
                        <a:pt x="652033" y="145961"/>
                      </a:lnTo>
                      <a:lnTo>
                        <a:pt x="683644" y="76733"/>
                      </a:lnTo>
                      <a:lnTo>
                        <a:pt x="656745" y="34594"/>
                      </a:lnTo>
                      <a:cubicBezTo>
                        <a:pt x="645341" y="15074"/>
                        <a:pt x="654103" y="23355"/>
                        <a:pt x="641594" y="6350"/>
                      </a:cubicBezTo>
                      <a:lnTo>
                        <a:pt x="632793" y="31445"/>
                      </a:lnTo>
                      <a:cubicBezTo>
                        <a:pt x="581155" y="14757"/>
                        <a:pt x="491569" y="36156"/>
                        <a:pt x="411000" y="54394"/>
                      </a:cubicBezTo>
                      <a:cubicBezTo>
                        <a:pt x="378043" y="93319"/>
                        <a:pt x="394223" y="105676"/>
                        <a:pt x="360467" y="135851"/>
                      </a:cubicBezTo>
                      <a:lnTo>
                        <a:pt x="293716" y="195833"/>
                      </a:lnTo>
                      <a:cubicBezTo>
                        <a:pt x="234076" y="265671"/>
                        <a:pt x="212830" y="216509"/>
                        <a:pt x="151857" y="29310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40" name="Freeform 3">
                  <a:extLst>
                    <a:ext uri="{FF2B5EF4-FFF2-40B4-BE49-F238E27FC236}">
                      <a16:creationId xmlns:a16="http://schemas.microsoft.com/office/drawing/2014/main" id="{BE39E9C7-7AD3-4D45-8D4A-9CD4B96F1342}"/>
                    </a:ext>
                  </a:extLst>
                </p:cNvPr>
                <p:cNvSpPr/>
                <p:nvPr/>
              </p:nvSpPr>
              <p:spPr>
                <a:xfrm>
                  <a:off x="4588398" y="787736"/>
                  <a:ext cx="744835" cy="816715"/>
                </a:xfrm>
                <a:custGeom>
                  <a:avLst/>
                  <a:gdLst>
                    <a:gd name="connsiteX0" fmla="*/ 141713 w 1425937"/>
                    <a:gd name="connsiteY0" fmla="*/ 1071587 h 1563547"/>
                    <a:gd name="connsiteX1" fmla="*/ 134182 w 1425937"/>
                    <a:gd name="connsiteY1" fmla="*/ 1080414 h 1563547"/>
                    <a:gd name="connsiteX2" fmla="*/ 30727 w 1425937"/>
                    <a:gd name="connsiteY2" fmla="*/ 1156512 h 1563547"/>
                    <a:gd name="connsiteX3" fmla="*/ 20593 w 1425937"/>
                    <a:gd name="connsiteY3" fmla="*/ 1314589 h 1563547"/>
                    <a:gd name="connsiteX4" fmla="*/ 19107 w 1425937"/>
                    <a:gd name="connsiteY4" fmla="*/ 1323213 h 1563547"/>
                    <a:gd name="connsiteX5" fmla="*/ 14128 w 1425937"/>
                    <a:gd name="connsiteY5" fmla="*/ 1371422 h 1563547"/>
                    <a:gd name="connsiteX6" fmla="*/ 80334 w 1425937"/>
                    <a:gd name="connsiteY6" fmla="*/ 1557197 h 1563547"/>
                    <a:gd name="connsiteX7" fmla="*/ 158134 w 1425937"/>
                    <a:gd name="connsiteY7" fmla="*/ 1518919 h 1563547"/>
                    <a:gd name="connsiteX8" fmla="*/ 152648 w 1425937"/>
                    <a:gd name="connsiteY8" fmla="*/ 1437132 h 1563547"/>
                    <a:gd name="connsiteX9" fmla="*/ 335870 w 1425937"/>
                    <a:gd name="connsiteY9" fmla="*/ 1435582 h 1563547"/>
                    <a:gd name="connsiteX10" fmla="*/ 355720 w 1425937"/>
                    <a:gd name="connsiteY10" fmla="*/ 1427111 h 1563547"/>
                    <a:gd name="connsiteX11" fmla="*/ 385235 w 1425937"/>
                    <a:gd name="connsiteY11" fmla="*/ 1406080 h 1563547"/>
                    <a:gd name="connsiteX12" fmla="*/ 565182 w 1425937"/>
                    <a:gd name="connsiteY12" fmla="*/ 1414653 h 1563547"/>
                    <a:gd name="connsiteX13" fmla="*/ 557790 w 1425937"/>
                    <a:gd name="connsiteY13" fmla="*/ 1480718 h 1563547"/>
                    <a:gd name="connsiteX14" fmla="*/ 610965 w 1425937"/>
                    <a:gd name="connsiteY14" fmla="*/ 1469897 h 1563547"/>
                    <a:gd name="connsiteX15" fmla="*/ 752824 w 1425937"/>
                    <a:gd name="connsiteY15" fmla="*/ 1372628 h 1563547"/>
                    <a:gd name="connsiteX16" fmla="*/ 819575 w 1425937"/>
                    <a:gd name="connsiteY16" fmla="*/ 1312646 h 1563547"/>
                    <a:gd name="connsiteX17" fmla="*/ 870108 w 1425937"/>
                    <a:gd name="connsiteY17" fmla="*/ 1231188 h 1563547"/>
                    <a:gd name="connsiteX18" fmla="*/ 1091901 w 1425937"/>
                    <a:gd name="connsiteY18" fmla="*/ 1208239 h 1563547"/>
                    <a:gd name="connsiteX19" fmla="*/ 1100702 w 1425937"/>
                    <a:gd name="connsiteY19" fmla="*/ 1183144 h 1563547"/>
                    <a:gd name="connsiteX20" fmla="*/ 1126572 w 1425937"/>
                    <a:gd name="connsiteY20" fmla="*/ 1032637 h 1563547"/>
                    <a:gd name="connsiteX21" fmla="*/ 1190161 w 1425937"/>
                    <a:gd name="connsiteY21" fmla="*/ 756475 h 1563547"/>
                    <a:gd name="connsiteX22" fmla="*/ 1267936 w 1425937"/>
                    <a:gd name="connsiteY22" fmla="*/ 612432 h 1563547"/>
                    <a:gd name="connsiteX23" fmla="*/ 1294720 w 1425937"/>
                    <a:gd name="connsiteY23" fmla="*/ 558736 h 1563547"/>
                    <a:gd name="connsiteX24" fmla="*/ 1350410 w 1425937"/>
                    <a:gd name="connsiteY24" fmla="*/ 502246 h 1563547"/>
                    <a:gd name="connsiteX25" fmla="*/ 1390250 w 1425937"/>
                    <a:gd name="connsiteY25" fmla="*/ 454037 h 1563547"/>
                    <a:gd name="connsiteX26" fmla="*/ 1419587 w 1425937"/>
                    <a:gd name="connsiteY26" fmla="*/ 380276 h 1563547"/>
                    <a:gd name="connsiteX27" fmla="*/ 1165650 w 1425937"/>
                    <a:gd name="connsiteY27" fmla="*/ 255168 h 1563547"/>
                    <a:gd name="connsiteX28" fmla="*/ 1161942 w 1425937"/>
                    <a:gd name="connsiteY28" fmla="*/ 244132 h 1563547"/>
                    <a:gd name="connsiteX29" fmla="*/ 1147350 w 1425937"/>
                    <a:gd name="connsiteY29" fmla="*/ 210642 h 1563547"/>
                    <a:gd name="connsiteX30" fmla="*/ 937482 w 1425937"/>
                    <a:gd name="connsiteY30" fmla="*/ 173850 h 1563547"/>
                    <a:gd name="connsiteX31" fmla="*/ 849255 w 1425937"/>
                    <a:gd name="connsiteY31" fmla="*/ 150812 h 1563547"/>
                    <a:gd name="connsiteX32" fmla="*/ 765714 w 1425937"/>
                    <a:gd name="connsiteY32" fmla="*/ 111633 h 1563547"/>
                    <a:gd name="connsiteX33" fmla="*/ 668077 w 1425937"/>
                    <a:gd name="connsiteY33" fmla="*/ 85521 h 1563547"/>
                    <a:gd name="connsiteX34" fmla="*/ 572382 w 1425937"/>
                    <a:gd name="connsiteY34" fmla="*/ 41808 h 1563547"/>
                    <a:gd name="connsiteX35" fmla="*/ 347643 w 1425937"/>
                    <a:gd name="connsiteY35" fmla="*/ 6350 h 1563547"/>
                    <a:gd name="connsiteX36" fmla="*/ 376206 w 1425937"/>
                    <a:gd name="connsiteY36" fmla="*/ 130543 h 1563547"/>
                    <a:gd name="connsiteX37" fmla="*/ 341915 w 1425937"/>
                    <a:gd name="connsiteY37" fmla="*/ 258610 h 1563547"/>
                    <a:gd name="connsiteX38" fmla="*/ 344049 w 1425937"/>
                    <a:gd name="connsiteY38" fmla="*/ 408381 h 1563547"/>
                    <a:gd name="connsiteX39" fmla="*/ 442169 w 1425937"/>
                    <a:gd name="connsiteY39" fmla="*/ 463753 h 1563547"/>
                    <a:gd name="connsiteX40" fmla="*/ 465131 w 1425937"/>
                    <a:gd name="connsiteY40" fmla="*/ 537057 h 1563547"/>
                    <a:gd name="connsiteX41" fmla="*/ 521710 w 1425937"/>
                    <a:gd name="connsiteY41" fmla="*/ 667054 h 1563547"/>
                    <a:gd name="connsiteX42" fmla="*/ 495382 w 1425937"/>
                    <a:gd name="connsiteY42" fmla="*/ 723188 h 1563547"/>
                    <a:gd name="connsiteX43" fmla="*/ 488334 w 1425937"/>
                    <a:gd name="connsiteY43" fmla="*/ 735660 h 1563547"/>
                    <a:gd name="connsiteX44" fmla="*/ 528263 w 1425937"/>
                    <a:gd name="connsiteY44" fmla="*/ 813587 h 1563547"/>
                    <a:gd name="connsiteX45" fmla="*/ 502126 w 1425937"/>
                    <a:gd name="connsiteY45" fmla="*/ 928230 h 1563547"/>
                    <a:gd name="connsiteX46" fmla="*/ 418725 w 1425937"/>
                    <a:gd name="connsiteY46" fmla="*/ 986701 h 1563547"/>
                    <a:gd name="connsiteX47" fmla="*/ 382987 w 1425937"/>
                    <a:gd name="connsiteY47" fmla="*/ 1083144 h 1563547"/>
                    <a:gd name="connsiteX48" fmla="*/ 287966 w 1425937"/>
                    <a:gd name="connsiteY48" fmla="*/ 1015568 h 1563547"/>
                    <a:gd name="connsiteX49" fmla="*/ 141713 w 1425937"/>
                    <a:gd name="connsiteY49" fmla="*/ 1071587 h 15635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425937" h="1563547">
                      <a:moveTo>
                        <a:pt x="141713" y="1071587"/>
                      </a:moveTo>
                      <a:cubicBezTo>
                        <a:pt x="138970" y="1074305"/>
                        <a:pt x="135363" y="1075054"/>
                        <a:pt x="134182" y="1080414"/>
                      </a:cubicBezTo>
                      <a:lnTo>
                        <a:pt x="30727" y="1156512"/>
                      </a:lnTo>
                      <a:cubicBezTo>
                        <a:pt x="38767" y="1293418"/>
                        <a:pt x="39224" y="1225613"/>
                        <a:pt x="20593" y="1314589"/>
                      </a:cubicBezTo>
                      <a:cubicBezTo>
                        <a:pt x="20110" y="1316926"/>
                        <a:pt x="19488" y="1320876"/>
                        <a:pt x="19107" y="1323213"/>
                      </a:cubicBezTo>
                      <a:lnTo>
                        <a:pt x="14128" y="1371422"/>
                      </a:lnTo>
                      <a:cubicBezTo>
                        <a:pt x="-10077" y="1512887"/>
                        <a:pt x="24073" y="1469923"/>
                        <a:pt x="80334" y="1557197"/>
                      </a:cubicBezTo>
                      <a:cubicBezTo>
                        <a:pt x="121774" y="1540548"/>
                        <a:pt x="104273" y="1537944"/>
                        <a:pt x="158134" y="1518919"/>
                      </a:cubicBezTo>
                      <a:cubicBezTo>
                        <a:pt x="140163" y="1468628"/>
                        <a:pt x="135198" y="1495691"/>
                        <a:pt x="152648" y="1437132"/>
                      </a:cubicBezTo>
                      <a:cubicBezTo>
                        <a:pt x="198012" y="1428521"/>
                        <a:pt x="283318" y="1450670"/>
                        <a:pt x="335870" y="1435582"/>
                      </a:cubicBezTo>
                      <a:cubicBezTo>
                        <a:pt x="402533" y="1416418"/>
                        <a:pt x="312959" y="1448955"/>
                        <a:pt x="355720" y="1427111"/>
                      </a:cubicBezTo>
                      <a:lnTo>
                        <a:pt x="385235" y="1406080"/>
                      </a:lnTo>
                      <a:cubicBezTo>
                        <a:pt x="416071" y="1386713"/>
                        <a:pt x="510711" y="1410512"/>
                        <a:pt x="565182" y="1414653"/>
                      </a:cubicBezTo>
                      <a:lnTo>
                        <a:pt x="557790" y="1480718"/>
                      </a:lnTo>
                      <a:lnTo>
                        <a:pt x="610965" y="1469897"/>
                      </a:lnTo>
                      <a:cubicBezTo>
                        <a:pt x="671938" y="1393304"/>
                        <a:pt x="693185" y="1442466"/>
                        <a:pt x="752824" y="1372628"/>
                      </a:cubicBezTo>
                      <a:lnTo>
                        <a:pt x="819575" y="1312646"/>
                      </a:lnTo>
                      <a:cubicBezTo>
                        <a:pt x="853332" y="1282471"/>
                        <a:pt x="837152" y="1270114"/>
                        <a:pt x="870108" y="1231188"/>
                      </a:cubicBezTo>
                      <a:cubicBezTo>
                        <a:pt x="950678" y="1212951"/>
                        <a:pt x="1040263" y="1191552"/>
                        <a:pt x="1091901" y="1208239"/>
                      </a:cubicBezTo>
                      <a:lnTo>
                        <a:pt x="1100702" y="1183144"/>
                      </a:lnTo>
                      <a:cubicBezTo>
                        <a:pt x="1074287" y="1104125"/>
                        <a:pt x="1120476" y="1148410"/>
                        <a:pt x="1126572" y="1032637"/>
                      </a:cubicBezTo>
                      <a:cubicBezTo>
                        <a:pt x="1142295" y="733602"/>
                        <a:pt x="1069080" y="954252"/>
                        <a:pt x="1190161" y="756475"/>
                      </a:cubicBezTo>
                      <a:cubicBezTo>
                        <a:pt x="1259148" y="643801"/>
                        <a:pt x="1196461" y="787895"/>
                        <a:pt x="1267936" y="612432"/>
                      </a:cubicBezTo>
                      <a:lnTo>
                        <a:pt x="1294720" y="558736"/>
                      </a:lnTo>
                      <a:cubicBezTo>
                        <a:pt x="1326305" y="510616"/>
                        <a:pt x="1312767" y="563994"/>
                        <a:pt x="1350410" y="502246"/>
                      </a:cubicBezTo>
                      <a:cubicBezTo>
                        <a:pt x="1363681" y="480428"/>
                        <a:pt x="1343882" y="478662"/>
                        <a:pt x="1390250" y="454037"/>
                      </a:cubicBezTo>
                      <a:cubicBezTo>
                        <a:pt x="1402493" y="401421"/>
                        <a:pt x="1400740" y="420344"/>
                        <a:pt x="1419587" y="380276"/>
                      </a:cubicBezTo>
                      <a:cubicBezTo>
                        <a:pt x="1308957" y="296748"/>
                        <a:pt x="1227677" y="424865"/>
                        <a:pt x="1165650" y="255168"/>
                      </a:cubicBezTo>
                      <a:cubicBezTo>
                        <a:pt x="1164330" y="251561"/>
                        <a:pt x="1163275" y="247700"/>
                        <a:pt x="1161942" y="244132"/>
                      </a:cubicBezTo>
                      <a:lnTo>
                        <a:pt x="1147350" y="210642"/>
                      </a:lnTo>
                      <a:cubicBezTo>
                        <a:pt x="1031183" y="202628"/>
                        <a:pt x="1035780" y="241693"/>
                        <a:pt x="937482" y="173850"/>
                      </a:cubicBezTo>
                      <a:cubicBezTo>
                        <a:pt x="888879" y="140284"/>
                        <a:pt x="918178" y="148374"/>
                        <a:pt x="849255" y="150812"/>
                      </a:cubicBezTo>
                      <a:cubicBezTo>
                        <a:pt x="772623" y="153530"/>
                        <a:pt x="825595" y="150723"/>
                        <a:pt x="765714" y="111633"/>
                      </a:cubicBezTo>
                      <a:cubicBezTo>
                        <a:pt x="721277" y="82638"/>
                        <a:pt x="720744" y="102971"/>
                        <a:pt x="668077" y="85521"/>
                      </a:cubicBezTo>
                      <a:cubicBezTo>
                        <a:pt x="640175" y="76276"/>
                        <a:pt x="618140" y="55562"/>
                        <a:pt x="572382" y="41808"/>
                      </a:cubicBezTo>
                      <a:cubicBezTo>
                        <a:pt x="486175" y="15875"/>
                        <a:pt x="445014" y="7531"/>
                        <a:pt x="347643" y="6350"/>
                      </a:cubicBezTo>
                      <a:cubicBezTo>
                        <a:pt x="360153" y="74828"/>
                        <a:pt x="377564" y="15913"/>
                        <a:pt x="376206" y="130543"/>
                      </a:cubicBezTo>
                      <a:cubicBezTo>
                        <a:pt x="375177" y="216801"/>
                        <a:pt x="362261" y="188379"/>
                        <a:pt x="341915" y="258610"/>
                      </a:cubicBezTo>
                      <a:cubicBezTo>
                        <a:pt x="329330" y="302107"/>
                        <a:pt x="333927" y="362165"/>
                        <a:pt x="344049" y="408381"/>
                      </a:cubicBezTo>
                      <a:cubicBezTo>
                        <a:pt x="357638" y="470382"/>
                        <a:pt x="377285" y="460527"/>
                        <a:pt x="442169" y="463753"/>
                      </a:cubicBezTo>
                      <a:cubicBezTo>
                        <a:pt x="447021" y="503389"/>
                        <a:pt x="450666" y="507212"/>
                        <a:pt x="465131" y="537057"/>
                      </a:cubicBezTo>
                      <a:cubicBezTo>
                        <a:pt x="491064" y="590486"/>
                        <a:pt x="526231" y="637235"/>
                        <a:pt x="521710" y="667054"/>
                      </a:cubicBezTo>
                      <a:lnTo>
                        <a:pt x="495382" y="723188"/>
                      </a:lnTo>
                      <a:cubicBezTo>
                        <a:pt x="494062" y="720902"/>
                        <a:pt x="489896" y="731151"/>
                        <a:pt x="488334" y="735660"/>
                      </a:cubicBezTo>
                      <a:cubicBezTo>
                        <a:pt x="534397" y="754164"/>
                        <a:pt x="566668" y="758634"/>
                        <a:pt x="528263" y="813587"/>
                      </a:cubicBezTo>
                      <a:cubicBezTo>
                        <a:pt x="470338" y="896467"/>
                        <a:pt x="498138" y="822248"/>
                        <a:pt x="502126" y="928230"/>
                      </a:cubicBezTo>
                      <a:cubicBezTo>
                        <a:pt x="423843" y="970368"/>
                        <a:pt x="457130" y="899744"/>
                        <a:pt x="418725" y="986701"/>
                      </a:cubicBezTo>
                      <a:cubicBezTo>
                        <a:pt x="403739" y="1020635"/>
                        <a:pt x="400945" y="1049007"/>
                        <a:pt x="382987" y="1083144"/>
                      </a:cubicBezTo>
                      <a:cubicBezTo>
                        <a:pt x="342017" y="1058621"/>
                        <a:pt x="321100" y="1036472"/>
                        <a:pt x="287966" y="1015568"/>
                      </a:cubicBezTo>
                      <a:cubicBezTo>
                        <a:pt x="159010" y="1076858"/>
                        <a:pt x="166960" y="1008176"/>
                        <a:pt x="141713" y="1071587"/>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41" name="Freeform 3">
                  <a:extLst>
                    <a:ext uri="{FF2B5EF4-FFF2-40B4-BE49-F238E27FC236}">
                      <a16:creationId xmlns:a16="http://schemas.microsoft.com/office/drawing/2014/main" id="{FEC5ABD4-2F7F-4C54-A371-E9CDAFF9B1C9}"/>
                    </a:ext>
                  </a:extLst>
                </p:cNvPr>
                <p:cNvSpPr/>
                <p:nvPr/>
              </p:nvSpPr>
              <p:spPr>
                <a:xfrm>
                  <a:off x="5789958" y="1608667"/>
                  <a:ext cx="906213" cy="745014"/>
                </a:xfrm>
                <a:custGeom>
                  <a:avLst/>
                  <a:gdLst>
                    <a:gd name="connsiteX0" fmla="*/ 39167 w 1734884"/>
                    <a:gd name="connsiteY0" fmla="*/ 872280 h 1426279"/>
                    <a:gd name="connsiteX1" fmla="*/ 14732 w 1734884"/>
                    <a:gd name="connsiteY1" fmla="*/ 940136 h 1426279"/>
                    <a:gd name="connsiteX2" fmla="*/ 6350 w 1734884"/>
                    <a:gd name="connsiteY2" fmla="*/ 1026445 h 1426279"/>
                    <a:gd name="connsiteX3" fmla="*/ 17234 w 1734884"/>
                    <a:gd name="connsiteY3" fmla="*/ 1031411 h 1426279"/>
                    <a:gd name="connsiteX4" fmla="*/ 137706 w 1734884"/>
                    <a:gd name="connsiteY4" fmla="*/ 1220108 h 1426279"/>
                    <a:gd name="connsiteX5" fmla="*/ 142951 w 1734884"/>
                    <a:gd name="connsiteY5" fmla="*/ 1228655 h 1426279"/>
                    <a:gd name="connsiteX6" fmla="*/ 175501 w 1734884"/>
                    <a:gd name="connsiteY6" fmla="*/ 1300803 h 1426279"/>
                    <a:gd name="connsiteX7" fmla="*/ 204952 w 1734884"/>
                    <a:gd name="connsiteY7" fmla="*/ 1376127 h 1426279"/>
                    <a:gd name="connsiteX8" fmla="*/ 247015 w 1734884"/>
                    <a:gd name="connsiteY8" fmla="*/ 1419929 h 1426279"/>
                    <a:gd name="connsiteX9" fmla="*/ 370751 w 1734884"/>
                    <a:gd name="connsiteY9" fmla="*/ 1371733 h 1426279"/>
                    <a:gd name="connsiteX10" fmla="*/ 500024 w 1734884"/>
                    <a:gd name="connsiteY10" fmla="*/ 1322279 h 1426279"/>
                    <a:gd name="connsiteX11" fmla="*/ 541376 w 1734884"/>
                    <a:gd name="connsiteY11" fmla="*/ 1170057 h 1426279"/>
                    <a:gd name="connsiteX12" fmla="*/ 936612 w 1734884"/>
                    <a:gd name="connsiteY12" fmla="*/ 1194365 h 1426279"/>
                    <a:gd name="connsiteX13" fmla="*/ 1028535 w 1734884"/>
                    <a:gd name="connsiteY13" fmla="*/ 1144289 h 1426279"/>
                    <a:gd name="connsiteX14" fmla="*/ 1023594 w 1734884"/>
                    <a:gd name="connsiteY14" fmla="*/ 1047134 h 1426279"/>
                    <a:gd name="connsiteX15" fmla="*/ 1265961 w 1734884"/>
                    <a:gd name="connsiteY15" fmla="*/ 1053801 h 1426279"/>
                    <a:gd name="connsiteX16" fmla="*/ 1499387 w 1734884"/>
                    <a:gd name="connsiteY16" fmla="*/ 952138 h 1426279"/>
                    <a:gd name="connsiteX17" fmla="*/ 1549972 w 1734884"/>
                    <a:gd name="connsiteY17" fmla="*/ 1005846 h 1426279"/>
                    <a:gd name="connsiteX18" fmla="*/ 1728534 w 1734884"/>
                    <a:gd name="connsiteY18" fmla="*/ 1014012 h 1426279"/>
                    <a:gd name="connsiteX19" fmla="*/ 1727111 w 1734884"/>
                    <a:gd name="connsiteY19" fmla="*/ 916336 h 1426279"/>
                    <a:gd name="connsiteX20" fmla="*/ 1653730 w 1734884"/>
                    <a:gd name="connsiteY20" fmla="*/ 853433 h 1426279"/>
                    <a:gd name="connsiteX21" fmla="*/ 1417091 w 1734884"/>
                    <a:gd name="connsiteY21" fmla="*/ 716222 h 1426279"/>
                    <a:gd name="connsiteX22" fmla="*/ 1284554 w 1734884"/>
                    <a:gd name="connsiteY22" fmla="*/ 584511 h 1426279"/>
                    <a:gd name="connsiteX23" fmla="*/ 1136688 w 1734884"/>
                    <a:gd name="connsiteY23" fmla="*/ 485286 h 1426279"/>
                    <a:gd name="connsiteX24" fmla="*/ 1410576 w 1734884"/>
                    <a:gd name="connsiteY24" fmla="*/ 584917 h 1426279"/>
                    <a:gd name="connsiteX25" fmla="*/ 1654277 w 1734884"/>
                    <a:gd name="connsiteY25" fmla="*/ 700652 h 1426279"/>
                    <a:gd name="connsiteX26" fmla="*/ 1631581 w 1734884"/>
                    <a:gd name="connsiteY26" fmla="*/ 582949 h 1426279"/>
                    <a:gd name="connsiteX27" fmla="*/ 1644739 w 1734884"/>
                    <a:gd name="connsiteY27" fmla="*/ 474453 h 1426279"/>
                    <a:gd name="connsiteX28" fmla="*/ 1590967 w 1734884"/>
                    <a:gd name="connsiteY28" fmla="*/ 417366 h 1426279"/>
                    <a:gd name="connsiteX29" fmla="*/ 1540561 w 1734884"/>
                    <a:gd name="connsiteY29" fmla="*/ 355365 h 1426279"/>
                    <a:gd name="connsiteX30" fmla="*/ 1488897 w 1734884"/>
                    <a:gd name="connsiteY30" fmla="*/ 227552 h 1426279"/>
                    <a:gd name="connsiteX31" fmla="*/ 1436040 w 1734884"/>
                    <a:gd name="connsiteY31" fmla="*/ 115538 h 1426279"/>
                    <a:gd name="connsiteX32" fmla="*/ 1418108 w 1734884"/>
                    <a:gd name="connsiteY32" fmla="*/ 75660 h 1426279"/>
                    <a:gd name="connsiteX33" fmla="*/ 1396378 w 1734884"/>
                    <a:gd name="connsiteY33" fmla="*/ 44354 h 1426279"/>
                    <a:gd name="connsiteX34" fmla="*/ 1388364 w 1734884"/>
                    <a:gd name="connsiteY34" fmla="*/ 38512 h 1426279"/>
                    <a:gd name="connsiteX35" fmla="*/ 1283487 w 1734884"/>
                    <a:gd name="connsiteY35" fmla="*/ 16135 h 1426279"/>
                    <a:gd name="connsiteX36" fmla="*/ 1241755 w 1734884"/>
                    <a:gd name="connsiteY36" fmla="*/ 93732 h 1426279"/>
                    <a:gd name="connsiteX37" fmla="*/ 1211719 w 1734884"/>
                    <a:gd name="connsiteY37" fmla="*/ 174732 h 1426279"/>
                    <a:gd name="connsiteX38" fmla="*/ 1120267 w 1734884"/>
                    <a:gd name="connsiteY38" fmla="*/ 293363 h 1426279"/>
                    <a:gd name="connsiteX39" fmla="*/ 1050963 w 1734884"/>
                    <a:gd name="connsiteY39" fmla="*/ 263455 h 1426279"/>
                    <a:gd name="connsiteX40" fmla="*/ 995515 w 1734884"/>
                    <a:gd name="connsiteY40" fmla="*/ 332377 h 1426279"/>
                    <a:gd name="connsiteX41" fmla="*/ 953935 w 1734884"/>
                    <a:gd name="connsiteY41" fmla="*/ 181552 h 1426279"/>
                    <a:gd name="connsiteX42" fmla="*/ 848093 w 1734884"/>
                    <a:gd name="connsiteY42" fmla="*/ 281527 h 1426279"/>
                    <a:gd name="connsiteX43" fmla="*/ 800570 w 1734884"/>
                    <a:gd name="connsiteY43" fmla="*/ 540886 h 1426279"/>
                    <a:gd name="connsiteX44" fmla="*/ 726554 w 1734884"/>
                    <a:gd name="connsiteY44" fmla="*/ 618915 h 1426279"/>
                    <a:gd name="connsiteX45" fmla="*/ 661899 w 1734884"/>
                    <a:gd name="connsiteY45" fmla="*/ 703840 h 1426279"/>
                    <a:gd name="connsiteX46" fmla="*/ 491947 w 1734884"/>
                    <a:gd name="connsiteY46" fmla="*/ 689844 h 1426279"/>
                    <a:gd name="connsiteX47" fmla="*/ 434797 w 1734884"/>
                    <a:gd name="connsiteY47" fmla="*/ 728237 h 1426279"/>
                    <a:gd name="connsiteX48" fmla="*/ 372694 w 1734884"/>
                    <a:gd name="connsiteY48" fmla="*/ 766971 h 1426279"/>
                    <a:gd name="connsiteX49" fmla="*/ 221425 w 1734884"/>
                    <a:gd name="connsiteY49" fmla="*/ 710126 h 1426279"/>
                    <a:gd name="connsiteX50" fmla="*/ 143027 w 1734884"/>
                    <a:gd name="connsiteY50" fmla="*/ 826662 h 1426279"/>
                    <a:gd name="connsiteX51" fmla="*/ 85662 w 1734884"/>
                    <a:gd name="connsiteY51" fmla="*/ 833710 h 1426279"/>
                    <a:gd name="connsiteX52" fmla="*/ 39167 w 1734884"/>
                    <a:gd name="connsiteY52" fmla="*/ 872280 h 1426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Lst>
                  <a:rect l="l" t="t" r="r" b="b"/>
                  <a:pathLst>
                    <a:path w="1734884" h="1426279">
                      <a:moveTo>
                        <a:pt x="39167" y="872280"/>
                      </a:moveTo>
                      <a:cubicBezTo>
                        <a:pt x="12382" y="941279"/>
                        <a:pt x="14833" y="854805"/>
                        <a:pt x="14732" y="940136"/>
                      </a:cubicBezTo>
                      <a:cubicBezTo>
                        <a:pt x="14694" y="992854"/>
                        <a:pt x="42113" y="942460"/>
                        <a:pt x="6350" y="1026445"/>
                      </a:cubicBezTo>
                      <a:cubicBezTo>
                        <a:pt x="9627" y="1028706"/>
                        <a:pt x="14833" y="1030065"/>
                        <a:pt x="17234" y="1031411"/>
                      </a:cubicBezTo>
                      <a:lnTo>
                        <a:pt x="137706" y="1220108"/>
                      </a:lnTo>
                      <a:cubicBezTo>
                        <a:pt x="139154" y="1222762"/>
                        <a:pt x="141440" y="1226077"/>
                        <a:pt x="142951" y="1228655"/>
                      </a:cubicBezTo>
                      <a:cubicBezTo>
                        <a:pt x="166358" y="1268101"/>
                        <a:pt x="169850" y="1247946"/>
                        <a:pt x="175501" y="1300803"/>
                      </a:cubicBezTo>
                      <a:lnTo>
                        <a:pt x="204952" y="1376127"/>
                      </a:lnTo>
                      <a:cubicBezTo>
                        <a:pt x="209702" y="1384509"/>
                        <a:pt x="231940" y="1401870"/>
                        <a:pt x="247015" y="1419929"/>
                      </a:cubicBezTo>
                      <a:cubicBezTo>
                        <a:pt x="311988" y="1374159"/>
                        <a:pt x="309130" y="1418774"/>
                        <a:pt x="370751" y="1371733"/>
                      </a:cubicBezTo>
                      <a:cubicBezTo>
                        <a:pt x="429717" y="1326724"/>
                        <a:pt x="401002" y="1322622"/>
                        <a:pt x="500024" y="1322279"/>
                      </a:cubicBezTo>
                      <a:cubicBezTo>
                        <a:pt x="494830" y="1262145"/>
                        <a:pt x="514553" y="1212843"/>
                        <a:pt x="541376" y="1170057"/>
                      </a:cubicBezTo>
                      <a:lnTo>
                        <a:pt x="936612" y="1194365"/>
                      </a:lnTo>
                      <a:cubicBezTo>
                        <a:pt x="940054" y="1193730"/>
                        <a:pt x="1002017" y="1155617"/>
                        <a:pt x="1028535" y="1144289"/>
                      </a:cubicBezTo>
                      <a:lnTo>
                        <a:pt x="1023594" y="1047134"/>
                      </a:lnTo>
                      <a:cubicBezTo>
                        <a:pt x="1323251" y="1033583"/>
                        <a:pt x="1133437" y="1074629"/>
                        <a:pt x="1265961" y="1053801"/>
                      </a:cubicBezTo>
                      <a:cubicBezTo>
                        <a:pt x="1433284" y="1027525"/>
                        <a:pt x="1353134" y="857738"/>
                        <a:pt x="1499387" y="952138"/>
                      </a:cubicBezTo>
                      <a:cubicBezTo>
                        <a:pt x="1542669" y="980065"/>
                        <a:pt x="1521053" y="972991"/>
                        <a:pt x="1549972" y="1005846"/>
                      </a:cubicBezTo>
                      <a:lnTo>
                        <a:pt x="1728534" y="1014012"/>
                      </a:lnTo>
                      <a:lnTo>
                        <a:pt x="1727111" y="916336"/>
                      </a:lnTo>
                      <a:cubicBezTo>
                        <a:pt x="1675663" y="905465"/>
                        <a:pt x="1696897" y="900080"/>
                        <a:pt x="1653730" y="853433"/>
                      </a:cubicBezTo>
                      <a:cubicBezTo>
                        <a:pt x="1579359" y="773042"/>
                        <a:pt x="1487005" y="755402"/>
                        <a:pt x="1417091" y="716222"/>
                      </a:cubicBezTo>
                      <a:cubicBezTo>
                        <a:pt x="1336408" y="670998"/>
                        <a:pt x="1350683" y="628567"/>
                        <a:pt x="1284554" y="584511"/>
                      </a:cubicBezTo>
                      <a:cubicBezTo>
                        <a:pt x="1178483" y="513886"/>
                        <a:pt x="1163904" y="545674"/>
                        <a:pt x="1136688" y="485286"/>
                      </a:cubicBezTo>
                      <a:cubicBezTo>
                        <a:pt x="1270902" y="468534"/>
                        <a:pt x="1303997" y="559568"/>
                        <a:pt x="1410576" y="584917"/>
                      </a:cubicBezTo>
                      <a:cubicBezTo>
                        <a:pt x="1519339" y="610787"/>
                        <a:pt x="1551750" y="721544"/>
                        <a:pt x="1654277" y="700652"/>
                      </a:cubicBezTo>
                      <a:cubicBezTo>
                        <a:pt x="1661160" y="644709"/>
                        <a:pt x="1637271" y="679507"/>
                        <a:pt x="1631581" y="582949"/>
                      </a:cubicBezTo>
                      <a:cubicBezTo>
                        <a:pt x="1627632" y="516248"/>
                        <a:pt x="1613243" y="503980"/>
                        <a:pt x="1644739" y="474453"/>
                      </a:cubicBezTo>
                      <a:cubicBezTo>
                        <a:pt x="1622806" y="400373"/>
                        <a:pt x="1638719" y="474745"/>
                        <a:pt x="1590967" y="417366"/>
                      </a:cubicBezTo>
                      <a:cubicBezTo>
                        <a:pt x="1556779" y="376281"/>
                        <a:pt x="1600048" y="404018"/>
                        <a:pt x="1540561" y="355365"/>
                      </a:cubicBezTo>
                      <a:cubicBezTo>
                        <a:pt x="1463103" y="292042"/>
                        <a:pt x="1497584" y="313086"/>
                        <a:pt x="1488897" y="227552"/>
                      </a:cubicBezTo>
                      <a:cubicBezTo>
                        <a:pt x="1480108" y="140862"/>
                        <a:pt x="1454010" y="141459"/>
                        <a:pt x="1436040" y="115538"/>
                      </a:cubicBezTo>
                      <a:cubicBezTo>
                        <a:pt x="1407541" y="74415"/>
                        <a:pt x="1437246" y="114585"/>
                        <a:pt x="1418108" y="75660"/>
                      </a:cubicBezTo>
                      <a:cubicBezTo>
                        <a:pt x="1396238" y="31159"/>
                        <a:pt x="1431265" y="75228"/>
                        <a:pt x="1396378" y="44354"/>
                      </a:cubicBezTo>
                      <a:cubicBezTo>
                        <a:pt x="1394218" y="42437"/>
                        <a:pt x="1390777" y="40277"/>
                        <a:pt x="1388364" y="38512"/>
                      </a:cubicBezTo>
                      <a:cubicBezTo>
                        <a:pt x="1326693" y="-6724"/>
                        <a:pt x="1317117" y="5441"/>
                        <a:pt x="1283487" y="16135"/>
                      </a:cubicBezTo>
                      <a:cubicBezTo>
                        <a:pt x="1261656" y="38703"/>
                        <a:pt x="1252970" y="59683"/>
                        <a:pt x="1241755" y="93732"/>
                      </a:cubicBezTo>
                      <a:lnTo>
                        <a:pt x="1211719" y="174732"/>
                      </a:lnTo>
                      <a:cubicBezTo>
                        <a:pt x="1195591" y="201148"/>
                        <a:pt x="1141793" y="276104"/>
                        <a:pt x="1120267" y="293363"/>
                      </a:cubicBezTo>
                      <a:cubicBezTo>
                        <a:pt x="1079779" y="287483"/>
                        <a:pt x="1076223" y="280003"/>
                        <a:pt x="1050963" y="263455"/>
                      </a:cubicBezTo>
                      <a:lnTo>
                        <a:pt x="995515" y="332377"/>
                      </a:lnTo>
                      <a:cubicBezTo>
                        <a:pt x="959193" y="267087"/>
                        <a:pt x="1039495" y="228593"/>
                        <a:pt x="953935" y="181552"/>
                      </a:cubicBezTo>
                      <a:cubicBezTo>
                        <a:pt x="879068" y="234562"/>
                        <a:pt x="998487" y="188842"/>
                        <a:pt x="848093" y="281527"/>
                      </a:cubicBezTo>
                      <a:cubicBezTo>
                        <a:pt x="834835" y="394379"/>
                        <a:pt x="853694" y="456355"/>
                        <a:pt x="800570" y="540886"/>
                      </a:cubicBezTo>
                      <a:cubicBezTo>
                        <a:pt x="789279" y="558857"/>
                        <a:pt x="749020" y="596614"/>
                        <a:pt x="726554" y="618915"/>
                      </a:cubicBezTo>
                      <a:lnTo>
                        <a:pt x="661899" y="703840"/>
                      </a:lnTo>
                      <a:cubicBezTo>
                        <a:pt x="562038" y="713924"/>
                        <a:pt x="579615" y="662196"/>
                        <a:pt x="491947" y="689844"/>
                      </a:cubicBezTo>
                      <a:cubicBezTo>
                        <a:pt x="468769" y="697172"/>
                        <a:pt x="451294" y="710939"/>
                        <a:pt x="434797" y="728237"/>
                      </a:cubicBezTo>
                      <a:cubicBezTo>
                        <a:pt x="382829" y="782758"/>
                        <a:pt x="471576" y="775049"/>
                        <a:pt x="372694" y="766971"/>
                      </a:cubicBezTo>
                      <a:cubicBezTo>
                        <a:pt x="270916" y="758653"/>
                        <a:pt x="382917" y="677106"/>
                        <a:pt x="221425" y="710126"/>
                      </a:cubicBezTo>
                      <a:cubicBezTo>
                        <a:pt x="162128" y="722242"/>
                        <a:pt x="158407" y="767149"/>
                        <a:pt x="143027" y="826662"/>
                      </a:cubicBezTo>
                      <a:cubicBezTo>
                        <a:pt x="121628" y="827944"/>
                        <a:pt x="102375" y="826420"/>
                        <a:pt x="85662" y="833710"/>
                      </a:cubicBezTo>
                      <a:cubicBezTo>
                        <a:pt x="55169" y="846982"/>
                        <a:pt x="54356" y="859961"/>
                        <a:pt x="39167" y="872280"/>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solidFill>
                      <a:schemeClr val="bg1"/>
                    </a:solidFill>
                  </a:endParaRPr>
                </a:p>
              </p:txBody>
            </p:sp>
            <p:sp>
              <p:nvSpPr>
                <p:cNvPr id="42" name="Freeform 3">
                  <a:extLst>
                    <a:ext uri="{FF2B5EF4-FFF2-40B4-BE49-F238E27FC236}">
                      <a16:creationId xmlns:a16="http://schemas.microsoft.com/office/drawing/2014/main" id="{9417D0AD-3F18-4EDF-A72E-CE36A994D50B}"/>
                    </a:ext>
                  </a:extLst>
                </p:cNvPr>
                <p:cNvSpPr/>
                <p:nvPr/>
              </p:nvSpPr>
              <p:spPr>
                <a:xfrm>
                  <a:off x="4438285" y="1515009"/>
                  <a:ext cx="472566" cy="793993"/>
                </a:xfrm>
                <a:custGeom>
                  <a:avLst/>
                  <a:gdLst>
                    <a:gd name="connsiteX0" fmla="*/ 672617 w 904697"/>
                    <a:gd name="connsiteY0" fmla="*/ 13763 h 1520047"/>
                    <a:gd name="connsiteX1" fmla="*/ 585889 w 904697"/>
                    <a:gd name="connsiteY1" fmla="*/ 69389 h 1520047"/>
                    <a:gd name="connsiteX2" fmla="*/ 456526 w 904697"/>
                    <a:gd name="connsiteY2" fmla="*/ 62887 h 1520047"/>
                    <a:gd name="connsiteX3" fmla="*/ 409778 w 904697"/>
                    <a:gd name="connsiteY3" fmla="*/ 183359 h 1520047"/>
                    <a:gd name="connsiteX4" fmla="*/ 363499 w 904697"/>
                    <a:gd name="connsiteY4" fmla="*/ 314220 h 1520047"/>
                    <a:gd name="connsiteX5" fmla="*/ 300380 w 904697"/>
                    <a:gd name="connsiteY5" fmla="*/ 309952 h 1520047"/>
                    <a:gd name="connsiteX6" fmla="*/ 225462 w 904697"/>
                    <a:gd name="connsiteY6" fmla="*/ 317611 h 1520047"/>
                    <a:gd name="connsiteX7" fmla="*/ 217563 w 904697"/>
                    <a:gd name="connsiteY7" fmla="*/ 404974 h 1520047"/>
                    <a:gd name="connsiteX8" fmla="*/ 105740 w 904697"/>
                    <a:gd name="connsiteY8" fmla="*/ 485593 h 1520047"/>
                    <a:gd name="connsiteX9" fmla="*/ 6350 w 904697"/>
                    <a:gd name="connsiteY9" fmla="*/ 573795 h 1520047"/>
                    <a:gd name="connsiteX10" fmla="*/ 80797 w 904697"/>
                    <a:gd name="connsiteY10" fmla="*/ 784462 h 1520047"/>
                    <a:gd name="connsiteX11" fmla="*/ 49491 w 904697"/>
                    <a:gd name="connsiteY11" fmla="*/ 860790 h 1520047"/>
                    <a:gd name="connsiteX12" fmla="*/ 100228 w 904697"/>
                    <a:gd name="connsiteY12" fmla="*/ 902661 h 1520047"/>
                    <a:gd name="connsiteX13" fmla="*/ 52666 w 904697"/>
                    <a:gd name="connsiteY13" fmla="*/ 942374 h 1520047"/>
                    <a:gd name="connsiteX14" fmla="*/ 138747 w 904697"/>
                    <a:gd name="connsiteY14" fmla="*/ 1017800 h 1520047"/>
                    <a:gd name="connsiteX15" fmla="*/ 171539 w 904697"/>
                    <a:gd name="connsiteY15" fmla="*/ 1068701 h 1520047"/>
                    <a:gd name="connsiteX16" fmla="*/ 319684 w 904697"/>
                    <a:gd name="connsiteY16" fmla="*/ 1144469 h 1520047"/>
                    <a:gd name="connsiteX17" fmla="*/ 406806 w 904697"/>
                    <a:gd name="connsiteY17" fmla="*/ 1206585 h 1520047"/>
                    <a:gd name="connsiteX18" fmla="*/ 403288 w 904697"/>
                    <a:gd name="connsiteY18" fmla="*/ 1258071 h 1520047"/>
                    <a:gd name="connsiteX19" fmla="*/ 412038 w 904697"/>
                    <a:gd name="connsiteY19" fmla="*/ 1265678 h 1520047"/>
                    <a:gd name="connsiteX20" fmla="*/ 492607 w 904697"/>
                    <a:gd name="connsiteY20" fmla="*/ 1301226 h 1520047"/>
                    <a:gd name="connsiteX21" fmla="*/ 515632 w 904697"/>
                    <a:gd name="connsiteY21" fmla="*/ 1307131 h 1520047"/>
                    <a:gd name="connsiteX22" fmla="*/ 630783 w 904697"/>
                    <a:gd name="connsiteY22" fmla="*/ 1331604 h 1520047"/>
                    <a:gd name="connsiteX23" fmla="*/ 705345 w 904697"/>
                    <a:gd name="connsiteY23" fmla="*/ 1406915 h 1520047"/>
                    <a:gd name="connsiteX24" fmla="*/ 714959 w 904697"/>
                    <a:gd name="connsiteY24" fmla="*/ 1411246 h 1520047"/>
                    <a:gd name="connsiteX25" fmla="*/ 804316 w 904697"/>
                    <a:gd name="connsiteY25" fmla="*/ 1437941 h 1520047"/>
                    <a:gd name="connsiteX26" fmla="*/ 789559 w 904697"/>
                    <a:gd name="connsiteY26" fmla="*/ 1458591 h 1520047"/>
                    <a:gd name="connsiteX27" fmla="*/ 797915 w 904697"/>
                    <a:gd name="connsiteY27" fmla="*/ 1513696 h 1520047"/>
                    <a:gd name="connsiteX28" fmla="*/ 821131 w 904697"/>
                    <a:gd name="connsiteY28" fmla="*/ 1458274 h 1520047"/>
                    <a:gd name="connsiteX29" fmla="*/ 825462 w 904697"/>
                    <a:gd name="connsiteY29" fmla="*/ 1447034 h 1520047"/>
                    <a:gd name="connsiteX30" fmla="*/ 830262 w 904697"/>
                    <a:gd name="connsiteY30" fmla="*/ 1435706 h 1520047"/>
                    <a:gd name="connsiteX31" fmla="*/ 788187 w 904697"/>
                    <a:gd name="connsiteY31" fmla="*/ 1322968 h 1520047"/>
                    <a:gd name="connsiteX32" fmla="*/ 762876 w 904697"/>
                    <a:gd name="connsiteY32" fmla="*/ 1164485 h 1520047"/>
                    <a:gd name="connsiteX33" fmla="*/ 772083 w 904697"/>
                    <a:gd name="connsiteY33" fmla="*/ 1015971 h 1520047"/>
                    <a:gd name="connsiteX34" fmla="*/ 787857 w 904697"/>
                    <a:gd name="connsiteY34" fmla="*/ 864739 h 1520047"/>
                    <a:gd name="connsiteX35" fmla="*/ 792429 w 904697"/>
                    <a:gd name="connsiteY35" fmla="*/ 854935 h 1520047"/>
                    <a:gd name="connsiteX36" fmla="*/ 803300 w 904697"/>
                    <a:gd name="connsiteY36" fmla="*/ 722042 h 1520047"/>
                    <a:gd name="connsiteX37" fmla="*/ 809993 w 904697"/>
                    <a:gd name="connsiteY37" fmla="*/ 568410 h 1520047"/>
                    <a:gd name="connsiteX38" fmla="*/ 793521 w 904697"/>
                    <a:gd name="connsiteY38" fmla="*/ 277047 h 1520047"/>
                    <a:gd name="connsiteX39" fmla="*/ 841629 w 904697"/>
                    <a:gd name="connsiteY39" fmla="*/ 180603 h 1520047"/>
                    <a:gd name="connsiteX40" fmla="*/ 856526 w 904697"/>
                    <a:gd name="connsiteY40" fmla="*/ 129015 h 1520047"/>
                    <a:gd name="connsiteX41" fmla="*/ 898347 w 904697"/>
                    <a:gd name="connsiteY41" fmla="*/ 77580 h 1520047"/>
                    <a:gd name="connsiteX42" fmla="*/ 845172 w 904697"/>
                    <a:gd name="connsiteY42" fmla="*/ 88401 h 1520047"/>
                    <a:gd name="connsiteX43" fmla="*/ 852563 w 904697"/>
                    <a:gd name="connsiteY43" fmla="*/ 22336 h 1520047"/>
                    <a:gd name="connsiteX44" fmla="*/ 672617 w 904697"/>
                    <a:gd name="connsiteY44" fmla="*/ 13763 h 15200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904697" h="1520047">
                      <a:moveTo>
                        <a:pt x="672617" y="13763"/>
                      </a:moveTo>
                      <a:cubicBezTo>
                        <a:pt x="649274" y="75980"/>
                        <a:pt x="649833" y="72031"/>
                        <a:pt x="585889" y="69389"/>
                      </a:cubicBezTo>
                      <a:cubicBezTo>
                        <a:pt x="502005" y="65922"/>
                        <a:pt x="539851" y="80870"/>
                        <a:pt x="456526" y="62887"/>
                      </a:cubicBezTo>
                      <a:cubicBezTo>
                        <a:pt x="475538" y="196859"/>
                        <a:pt x="450850" y="102371"/>
                        <a:pt x="409778" y="183359"/>
                      </a:cubicBezTo>
                      <a:cubicBezTo>
                        <a:pt x="387908" y="226475"/>
                        <a:pt x="400405" y="253653"/>
                        <a:pt x="363499" y="314220"/>
                      </a:cubicBezTo>
                      <a:cubicBezTo>
                        <a:pt x="319620" y="316010"/>
                        <a:pt x="329006" y="309787"/>
                        <a:pt x="300380" y="309952"/>
                      </a:cubicBezTo>
                      <a:cubicBezTo>
                        <a:pt x="278828" y="310079"/>
                        <a:pt x="248907" y="315236"/>
                        <a:pt x="225462" y="317611"/>
                      </a:cubicBezTo>
                      <a:lnTo>
                        <a:pt x="217563" y="404974"/>
                      </a:lnTo>
                      <a:cubicBezTo>
                        <a:pt x="138328" y="433981"/>
                        <a:pt x="163220" y="448040"/>
                        <a:pt x="105740" y="485593"/>
                      </a:cubicBezTo>
                      <a:cubicBezTo>
                        <a:pt x="24409" y="538743"/>
                        <a:pt x="45935" y="476564"/>
                        <a:pt x="6350" y="573795"/>
                      </a:cubicBezTo>
                      <a:cubicBezTo>
                        <a:pt x="19304" y="672855"/>
                        <a:pt x="28384" y="756230"/>
                        <a:pt x="80797" y="784462"/>
                      </a:cubicBezTo>
                      <a:cubicBezTo>
                        <a:pt x="52616" y="849550"/>
                        <a:pt x="57975" y="792159"/>
                        <a:pt x="49491" y="860790"/>
                      </a:cubicBezTo>
                      <a:lnTo>
                        <a:pt x="100228" y="902661"/>
                      </a:lnTo>
                      <a:cubicBezTo>
                        <a:pt x="49758" y="937536"/>
                        <a:pt x="72186" y="894241"/>
                        <a:pt x="52666" y="942374"/>
                      </a:cubicBezTo>
                      <a:cubicBezTo>
                        <a:pt x="74053" y="964066"/>
                        <a:pt x="120942" y="997251"/>
                        <a:pt x="138747" y="1017800"/>
                      </a:cubicBezTo>
                      <a:cubicBezTo>
                        <a:pt x="167220" y="1050655"/>
                        <a:pt x="148640" y="1041803"/>
                        <a:pt x="171539" y="1068701"/>
                      </a:cubicBezTo>
                      <a:cubicBezTo>
                        <a:pt x="223177" y="1129306"/>
                        <a:pt x="319659" y="1144457"/>
                        <a:pt x="319684" y="1144469"/>
                      </a:cubicBezTo>
                      <a:cubicBezTo>
                        <a:pt x="320751" y="1144914"/>
                        <a:pt x="402399" y="1204261"/>
                        <a:pt x="406806" y="1206585"/>
                      </a:cubicBezTo>
                      <a:lnTo>
                        <a:pt x="403288" y="1258071"/>
                      </a:lnTo>
                      <a:cubicBezTo>
                        <a:pt x="406425" y="1260332"/>
                        <a:pt x="410502" y="1260700"/>
                        <a:pt x="412038" y="1265678"/>
                      </a:cubicBezTo>
                      <a:cubicBezTo>
                        <a:pt x="418782" y="1287789"/>
                        <a:pt x="488150" y="1300044"/>
                        <a:pt x="492607" y="1301226"/>
                      </a:cubicBezTo>
                      <a:lnTo>
                        <a:pt x="515632" y="1307131"/>
                      </a:lnTo>
                      <a:cubicBezTo>
                        <a:pt x="610692" y="1343999"/>
                        <a:pt x="513194" y="1368104"/>
                        <a:pt x="630783" y="1331604"/>
                      </a:cubicBezTo>
                      <a:cubicBezTo>
                        <a:pt x="686130" y="1408566"/>
                        <a:pt x="595172" y="1357423"/>
                        <a:pt x="705345" y="1406915"/>
                      </a:cubicBezTo>
                      <a:cubicBezTo>
                        <a:pt x="708330" y="1408248"/>
                        <a:pt x="712000" y="1409861"/>
                        <a:pt x="714959" y="1411246"/>
                      </a:cubicBezTo>
                      <a:cubicBezTo>
                        <a:pt x="759421" y="1431731"/>
                        <a:pt x="742657" y="1435083"/>
                        <a:pt x="804316" y="1437941"/>
                      </a:cubicBezTo>
                      <a:lnTo>
                        <a:pt x="789559" y="1458591"/>
                      </a:lnTo>
                      <a:cubicBezTo>
                        <a:pt x="783132" y="1483153"/>
                        <a:pt x="795502" y="1486239"/>
                        <a:pt x="797915" y="1513696"/>
                      </a:cubicBezTo>
                      <a:lnTo>
                        <a:pt x="821131" y="1458274"/>
                      </a:lnTo>
                      <a:cubicBezTo>
                        <a:pt x="822147" y="1454921"/>
                        <a:pt x="824522" y="1449815"/>
                        <a:pt x="825462" y="1447034"/>
                      </a:cubicBezTo>
                      <a:cubicBezTo>
                        <a:pt x="826427" y="1444202"/>
                        <a:pt x="828218" y="1439262"/>
                        <a:pt x="830262" y="1435706"/>
                      </a:cubicBezTo>
                      <a:cubicBezTo>
                        <a:pt x="829640" y="1402711"/>
                        <a:pt x="804646" y="1361360"/>
                        <a:pt x="788187" y="1322968"/>
                      </a:cubicBezTo>
                      <a:cubicBezTo>
                        <a:pt x="756373" y="1248762"/>
                        <a:pt x="766953" y="1259722"/>
                        <a:pt x="762876" y="1164485"/>
                      </a:cubicBezTo>
                      <a:cubicBezTo>
                        <a:pt x="758532" y="1063177"/>
                        <a:pt x="737387" y="1123337"/>
                        <a:pt x="772083" y="1015971"/>
                      </a:cubicBezTo>
                      <a:cubicBezTo>
                        <a:pt x="797737" y="936570"/>
                        <a:pt x="762190" y="937167"/>
                        <a:pt x="787857" y="864739"/>
                      </a:cubicBezTo>
                      <a:cubicBezTo>
                        <a:pt x="789038" y="861412"/>
                        <a:pt x="791108" y="857996"/>
                        <a:pt x="792429" y="854935"/>
                      </a:cubicBezTo>
                      <a:cubicBezTo>
                        <a:pt x="823963" y="781503"/>
                        <a:pt x="811504" y="824010"/>
                        <a:pt x="803300" y="722042"/>
                      </a:cubicBezTo>
                      <a:cubicBezTo>
                        <a:pt x="795820" y="628900"/>
                        <a:pt x="782891" y="628303"/>
                        <a:pt x="809993" y="568410"/>
                      </a:cubicBezTo>
                      <a:cubicBezTo>
                        <a:pt x="865733" y="445296"/>
                        <a:pt x="783920" y="390026"/>
                        <a:pt x="793521" y="277047"/>
                      </a:cubicBezTo>
                      <a:cubicBezTo>
                        <a:pt x="842784" y="199005"/>
                        <a:pt x="822083" y="293658"/>
                        <a:pt x="841629" y="180603"/>
                      </a:cubicBezTo>
                      <a:cubicBezTo>
                        <a:pt x="848791" y="139112"/>
                        <a:pt x="835037" y="164296"/>
                        <a:pt x="856526" y="129015"/>
                      </a:cubicBezTo>
                      <a:lnTo>
                        <a:pt x="898347" y="77580"/>
                      </a:lnTo>
                      <a:lnTo>
                        <a:pt x="845172" y="88401"/>
                      </a:lnTo>
                      <a:lnTo>
                        <a:pt x="852563" y="22336"/>
                      </a:lnTo>
                      <a:cubicBezTo>
                        <a:pt x="798093" y="18195"/>
                        <a:pt x="703453" y="-5603"/>
                        <a:pt x="672617" y="1376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43" name="Freeform 3">
                  <a:extLst>
                    <a:ext uri="{FF2B5EF4-FFF2-40B4-BE49-F238E27FC236}">
                      <a16:creationId xmlns:a16="http://schemas.microsoft.com/office/drawing/2014/main" id="{0D5A547A-8C58-46F8-BE81-461B81E34FCB}"/>
                    </a:ext>
                  </a:extLst>
                </p:cNvPr>
                <p:cNvSpPr/>
                <p:nvPr/>
              </p:nvSpPr>
              <p:spPr>
                <a:xfrm>
                  <a:off x="4079549" y="1785806"/>
                  <a:ext cx="574548" cy="765270"/>
                </a:xfrm>
                <a:custGeom>
                  <a:avLst/>
                  <a:gdLst>
                    <a:gd name="connsiteX0" fmla="*/ 6350 w 1099934"/>
                    <a:gd name="connsiteY0" fmla="*/ 611327 h 1465059"/>
                    <a:gd name="connsiteX1" fmla="*/ 57594 w 1099934"/>
                    <a:gd name="connsiteY1" fmla="*/ 659802 h 1465059"/>
                    <a:gd name="connsiteX2" fmla="*/ 120815 w 1099934"/>
                    <a:gd name="connsiteY2" fmla="*/ 678192 h 1465059"/>
                    <a:gd name="connsiteX3" fmla="*/ 194805 w 1099934"/>
                    <a:gd name="connsiteY3" fmla="*/ 836790 h 1465059"/>
                    <a:gd name="connsiteX4" fmla="*/ 400443 w 1099934"/>
                    <a:gd name="connsiteY4" fmla="*/ 928103 h 1465059"/>
                    <a:gd name="connsiteX5" fmla="*/ 525538 w 1099934"/>
                    <a:gd name="connsiteY5" fmla="*/ 1171028 h 1465059"/>
                    <a:gd name="connsiteX6" fmla="*/ 497954 w 1099934"/>
                    <a:gd name="connsiteY6" fmla="*/ 1272019 h 1465059"/>
                    <a:gd name="connsiteX7" fmla="*/ 634149 w 1099934"/>
                    <a:gd name="connsiteY7" fmla="*/ 1458709 h 1465059"/>
                    <a:gd name="connsiteX8" fmla="*/ 671461 w 1099934"/>
                    <a:gd name="connsiteY8" fmla="*/ 1295869 h 1465059"/>
                    <a:gd name="connsiteX9" fmla="*/ 777417 w 1099934"/>
                    <a:gd name="connsiteY9" fmla="*/ 1145286 h 1465059"/>
                    <a:gd name="connsiteX10" fmla="*/ 1072870 w 1099934"/>
                    <a:gd name="connsiteY10" fmla="*/ 980998 h 1465059"/>
                    <a:gd name="connsiteX11" fmla="*/ 1090066 w 1099934"/>
                    <a:gd name="connsiteY11" fmla="*/ 739648 h 1465059"/>
                    <a:gd name="connsiteX12" fmla="*/ 1093584 w 1099934"/>
                    <a:gd name="connsiteY12" fmla="*/ 688162 h 1465059"/>
                    <a:gd name="connsiteX13" fmla="*/ 1006462 w 1099934"/>
                    <a:gd name="connsiteY13" fmla="*/ 626046 h 1465059"/>
                    <a:gd name="connsiteX14" fmla="*/ 858316 w 1099934"/>
                    <a:gd name="connsiteY14" fmla="*/ 550278 h 1465059"/>
                    <a:gd name="connsiteX15" fmla="*/ 825525 w 1099934"/>
                    <a:gd name="connsiteY15" fmla="*/ 499376 h 1465059"/>
                    <a:gd name="connsiteX16" fmla="*/ 739444 w 1099934"/>
                    <a:gd name="connsiteY16" fmla="*/ 423951 h 1465059"/>
                    <a:gd name="connsiteX17" fmla="*/ 787006 w 1099934"/>
                    <a:gd name="connsiteY17" fmla="*/ 384238 h 1465059"/>
                    <a:gd name="connsiteX18" fmla="*/ 736269 w 1099934"/>
                    <a:gd name="connsiteY18" fmla="*/ 342366 h 1465059"/>
                    <a:gd name="connsiteX19" fmla="*/ 767575 w 1099934"/>
                    <a:gd name="connsiteY19" fmla="*/ 266039 h 1465059"/>
                    <a:gd name="connsiteX20" fmla="*/ 693127 w 1099934"/>
                    <a:gd name="connsiteY20" fmla="*/ 55372 h 1465059"/>
                    <a:gd name="connsiteX21" fmla="*/ 539927 w 1099934"/>
                    <a:gd name="connsiteY21" fmla="*/ 6350 h 1465059"/>
                    <a:gd name="connsiteX22" fmla="*/ 491159 w 1099934"/>
                    <a:gd name="connsiteY22" fmla="*/ 165430 h 1465059"/>
                    <a:gd name="connsiteX23" fmla="*/ 458495 w 1099934"/>
                    <a:gd name="connsiteY23" fmla="*/ 204622 h 1465059"/>
                    <a:gd name="connsiteX24" fmla="*/ 533882 w 1099934"/>
                    <a:gd name="connsiteY24" fmla="*/ 294017 h 1465059"/>
                    <a:gd name="connsiteX25" fmla="*/ 454431 w 1099934"/>
                    <a:gd name="connsiteY25" fmla="*/ 295960 h 1465059"/>
                    <a:gd name="connsiteX26" fmla="*/ 139369 w 1099934"/>
                    <a:gd name="connsiteY26" fmla="*/ 313334 h 1465059"/>
                    <a:gd name="connsiteX27" fmla="*/ 6350 w 1099934"/>
                    <a:gd name="connsiteY27" fmla="*/ 611327 h 14650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099934" h="1465059">
                      <a:moveTo>
                        <a:pt x="6350" y="611327"/>
                      </a:moveTo>
                      <a:cubicBezTo>
                        <a:pt x="43459" y="634733"/>
                        <a:pt x="29083" y="639038"/>
                        <a:pt x="57594" y="659802"/>
                      </a:cubicBezTo>
                      <a:cubicBezTo>
                        <a:pt x="89318" y="682904"/>
                        <a:pt x="67983" y="674890"/>
                        <a:pt x="120815" y="678192"/>
                      </a:cubicBezTo>
                      <a:cubicBezTo>
                        <a:pt x="135001" y="778319"/>
                        <a:pt x="117068" y="704138"/>
                        <a:pt x="194805" y="836790"/>
                      </a:cubicBezTo>
                      <a:cubicBezTo>
                        <a:pt x="394461" y="695147"/>
                        <a:pt x="208127" y="1005649"/>
                        <a:pt x="400443" y="928103"/>
                      </a:cubicBezTo>
                      <a:cubicBezTo>
                        <a:pt x="574065" y="1170977"/>
                        <a:pt x="365912" y="1033564"/>
                        <a:pt x="525538" y="1171028"/>
                      </a:cubicBezTo>
                      <a:lnTo>
                        <a:pt x="497954" y="1272019"/>
                      </a:lnTo>
                      <a:cubicBezTo>
                        <a:pt x="528624" y="1323200"/>
                        <a:pt x="580999" y="1421434"/>
                        <a:pt x="634149" y="1458709"/>
                      </a:cubicBezTo>
                      <a:cubicBezTo>
                        <a:pt x="730491" y="1432306"/>
                        <a:pt x="673849" y="1347698"/>
                        <a:pt x="671461" y="1295869"/>
                      </a:cubicBezTo>
                      <a:cubicBezTo>
                        <a:pt x="667791" y="1216926"/>
                        <a:pt x="727227" y="1184948"/>
                        <a:pt x="777417" y="1145286"/>
                      </a:cubicBezTo>
                      <a:cubicBezTo>
                        <a:pt x="922502" y="1030579"/>
                        <a:pt x="903096" y="936447"/>
                        <a:pt x="1072870" y="980998"/>
                      </a:cubicBezTo>
                      <a:cubicBezTo>
                        <a:pt x="1096708" y="893419"/>
                        <a:pt x="1047521" y="908354"/>
                        <a:pt x="1090066" y="739648"/>
                      </a:cubicBezTo>
                      <a:lnTo>
                        <a:pt x="1093584" y="688162"/>
                      </a:lnTo>
                      <a:cubicBezTo>
                        <a:pt x="1089177" y="685838"/>
                        <a:pt x="1007529" y="626491"/>
                        <a:pt x="1006462" y="626046"/>
                      </a:cubicBezTo>
                      <a:cubicBezTo>
                        <a:pt x="1006437" y="626033"/>
                        <a:pt x="909954" y="610882"/>
                        <a:pt x="858316" y="550278"/>
                      </a:cubicBezTo>
                      <a:cubicBezTo>
                        <a:pt x="835418" y="523379"/>
                        <a:pt x="853998" y="532231"/>
                        <a:pt x="825525" y="499376"/>
                      </a:cubicBezTo>
                      <a:cubicBezTo>
                        <a:pt x="807720" y="478828"/>
                        <a:pt x="760831" y="445642"/>
                        <a:pt x="739444" y="423951"/>
                      </a:cubicBezTo>
                      <a:cubicBezTo>
                        <a:pt x="758964" y="375818"/>
                        <a:pt x="736536" y="419112"/>
                        <a:pt x="787006" y="384238"/>
                      </a:cubicBezTo>
                      <a:lnTo>
                        <a:pt x="736269" y="342366"/>
                      </a:lnTo>
                      <a:cubicBezTo>
                        <a:pt x="744753" y="273735"/>
                        <a:pt x="739394" y="331127"/>
                        <a:pt x="767575" y="266039"/>
                      </a:cubicBezTo>
                      <a:cubicBezTo>
                        <a:pt x="715162" y="237807"/>
                        <a:pt x="706082" y="154432"/>
                        <a:pt x="693127" y="55372"/>
                      </a:cubicBezTo>
                      <a:cubicBezTo>
                        <a:pt x="639991" y="46697"/>
                        <a:pt x="585165" y="21577"/>
                        <a:pt x="539927" y="6350"/>
                      </a:cubicBezTo>
                      <a:cubicBezTo>
                        <a:pt x="502653" y="108229"/>
                        <a:pt x="530504" y="114109"/>
                        <a:pt x="491159" y="165430"/>
                      </a:cubicBezTo>
                      <a:cubicBezTo>
                        <a:pt x="451700" y="216916"/>
                        <a:pt x="486079" y="129235"/>
                        <a:pt x="458495" y="204622"/>
                      </a:cubicBezTo>
                      <a:cubicBezTo>
                        <a:pt x="525360" y="275691"/>
                        <a:pt x="538035" y="193725"/>
                        <a:pt x="533882" y="294017"/>
                      </a:cubicBezTo>
                      <a:cubicBezTo>
                        <a:pt x="479577" y="299516"/>
                        <a:pt x="505650" y="284010"/>
                        <a:pt x="454431" y="295960"/>
                      </a:cubicBezTo>
                      <a:cubicBezTo>
                        <a:pt x="291782" y="333882"/>
                        <a:pt x="175209" y="297103"/>
                        <a:pt x="139369" y="313334"/>
                      </a:cubicBezTo>
                      <a:cubicBezTo>
                        <a:pt x="60896" y="348843"/>
                        <a:pt x="15887" y="528802"/>
                        <a:pt x="6350" y="611327"/>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44" name="Freeform 3">
                  <a:extLst>
                    <a:ext uri="{FF2B5EF4-FFF2-40B4-BE49-F238E27FC236}">
                      <a16:creationId xmlns:a16="http://schemas.microsoft.com/office/drawing/2014/main" id="{79B654BB-40EC-4C8B-A858-E258E35D3700}"/>
                    </a:ext>
                  </a:extLst>
                </p:cNvPr>
                <p:cNvSpPr/>
                <p:nvPr/>
              </p:nvSpPr>
              <p:spPr>
                <a:xfrm>
                  <a:off x="3663927" y="1907822"/>
                  <a:ext cx="693453" cy="558773"/>
                </a:xfrm>
                <a:custGeom>
                  <a:avLst/>
                  <a:gdLst>
                    <a:gd name="connsiteX0" fmla="*/ 6350 w 1327569"/>
                    <a:gd name="connsiteY0" fmla="*/ 455053 h 1069733"/>
                    <a:gd name="connsiteX1" fmla="*/ 6350 w 1327569"/>
                    <a:gd name="connsiteY1" fmla="*/ 512699 h 1069733"/>
                    <a:gd name="connsiteX2" fmla="*/ 108203 w 1327569"/>
                    <a:gd name="connsiteY2" fmla="*/ 654735 h 1069733"/>
                    <a:gd name="connsiteX3" fmla="*/ 217525 w 1327569"/>
                    <a:gd name="connsiteY3" fmla="*/ 796162 h 1069733"/>
                    <a:gd name="connsiteX4" fmla="*/ 352272 w 1327569"/>
                    <a:gd name="connsiteY4" fmla="*/ 832027 h 1069733"/>
                    <a:gd name="connsiteX5" fmla="*/ 352882 w 1327569"/>
                    <a:gd name="connsiteY5" fmla="*/ 940028 h 1069733"/>
                    <a:gd name="connsiteX6" fmla="*/ 373938 w 1327569"/>
                    <a:gd name="connsiteY6" fmla="*/ 918222 h 1069733"/>
                    <a:gd name="connsiteX7" fmla="*/ 466496 w 1327569"/>
                    <a:gd name="connsiteY7" fmla="*/ 885532 h 1069733"/>
                    <a:gd name="connsiteX8" fmla="*/ 573252 w 1327569"/>
                    <a:gd name="connsiteY8" fmla="*/ 832827 h 1069733"/>
                    <a:gd name="connsiteX9" fmla="*/ 711949 w 1327569"/>
                    <a:gd name="connsiteY9" fmla="*/ 943178 h 1069733"/>
                    <a:gd name="connsiteX10" fmla="*/ 896734 w 1327569"/>
                    <a:gd name="connsiteY10" fmla="*/ 1001813 h 1069733"/>
                    <a:gd name="connsiteX11" fmla="*/ 989711 w 1327569"/>
                    <a:gd name="connsiteY11" fmla="*/ 1008328 h 1069733"/>
                    <a:gd name="connsiteX12" fmla="*/ 1069365 w 1327569"/>
                    <a:gd name="connsiteY12" fmla="*/ 1053337 h 1069733"/>
                    <a:gd name="connsiteX13" fmla="*/ 1293634 w 1327569"/>
                    <a:gd name="connsiteY13" fmla="*/ 1038428 h 1069733"/>
                    <a:gd name="connsiteX14" fmla="*/ 1321219 w 1327569"/>
                    <a:gd name="connsiteY14" fmla="*/ 937437 h 1069733"/>
                    <a:gd name="connsiteX15" fmla="*/ 1196124 w 1327569"/>
                    <a:gd name="connsiteY15" fmla="*/ 694512 h 1069733"/>
                    <a:gd name="connsiteX16" fmla="*/ 990485 w 1327569"/>
                    <a:gd name="connsiteY16" fmla="*/ 603199 h 1069733"/>
                    <a:gd name="connsiteX17" fmla="*/ 916495 w 1327569"/>
                    <a:gd name="connsiteY17" fmla="*/ 444601 h 1069733"/>
                    <a:gd name="connsiteX18" fmla="*/ 853274 w 1327569"/>
                    <a:gd name="connsiteY18" fmla="*/ 426211 h 1069733"/>
                    <a:gd name="connsiteX19" fmla="*/ 802030 w 1327569"/>
                    <a:gd name="connsiteY19" fmla="*/ 377736 h 1069733"/>
                    <a:gd name="connsiteX20" fmla="*/ 681418 w 1327569"/>
                    <a:gd name="connsiteY20" fmla="*/ 334391 h 1069733"/>
                    <a:gd name="connsiteX21" fmla="*/ 486333 w 1327569"/>
                    <a:gd name="connsiteY21" fmla="*/ 194182 h 1069733"/>
                    <a:gd name="connsiteX22" fmla="*/ 450786 w 1327569"/>
                    <a:gd name="connsiteY22" fmla="*/ 60337 h 1069733"/>
                    <a:gd name="connsiteX23" fmla="*/ 297433 w 1327569"/>
                    <a:gd name="connsiteY23" fmla="*/ 6350 h 1069733"/>
                    <a:gd name="connsiteX24" fmla="*/ 256108 w 1327569"/>
                    <a:gd name="connsiteY24" fmla="*/ 66586 h 1069733"/>
                    <a:gd name="connsiteX25" fmla="*/ 160032 w 1327569"/>
                    <a:gd name="connsiteY25" fmla="*/ 247154 h 1069733"/>
                    <a:gd name="connsiteX26" fmla="*/ 71780 w 1327569"/>
                    <a:gd name="connsiteY26" fmla="*/ 339381 h 1069733"/>
                    <a:gd name="connsiteX27" fmla="*/ 6350 w 1327569"/>
                    <a:gd name="connsiteY27" fmla="*/ 455053 h 10697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327569" h="1069733">
                      <a:moveTo>
                        <a:pt x="6350" y="455053"/>
                      </a:moveTo>
                      <a:lnTo>
                        <a:pt x="6350" y="512699"/>
                      </a:lnTo>
                      <a:cubicBezTo>
                        <a:pt x="106083" y="539203"/>
                        <a:pt x="62242" y="602284"/>
                        <a:pt x="108203" y="654735"/>
                      </a:cubicBezTo>
                      <a:cubicBezTo>
                        <a:pt x="180035" y="736701"/>
                        <a:pt x="152641" y="589470"/>
                        <a:pt x="217525" y="796162"/>
                      </a:cubicBezTo>
                      <a:cubicBezTo>
                        <a:pt x="293560" y="798093"/>
                        <a:pt x="318084" y="780008"/>
                        <a:pt x="352272" y="832027"/>
                      </a:cubicBezTo>
                      <a:cubicBezTo>
                        <a:pt x="383882" y="892924"/>
                        <a:pt x="298500" y="852309"/>
                        <a:pt x="352882" y="940028"/>
                      </a:cubicBezTo>
                      <a:lnTo>
                        <a:pt x="373938" y="918222"/>
                      </a:lnTo>
                      <a:cubicBezTo>
                        <a:pt x="426224" y="878649"/>
                        <a:pt x="415277" y="911479"/>
                        <a:pt x="466496" y="885532"/>
                      </a:cubicBezTo>
                      <a:cubicBezTo>
                        <a:pt x="533298" y="851700"/>
                        <a:pt x="457288" y="824674"/>
                        <a:pt x="573252" y="832827"/>
                      </a:cubicBezTo>
                      <a:cubicBezTo>
                        <a:pt x="626351" y="901890"/>
                        <a:pt x="589190" y="931582"/>
                        <a:pt x="711949" y="943178"/>
                      </a:cubicBezTo>
                      <a:cubicBezTo>
                        <a:pt x="802322" y="951725"/>
                        <a:pt x="846543" y="993076"/>
                        <a:pt x="896734" y="1001813"/>
                      </a:cubicBezTo>
                      <a:cubicBezTo>
                        <a:pt x="934199" y="1008328"/>
                        <a:pt x="941628" y="993025"/>
                        <a:pt x="989711" y="1008328"/>
                      </a:cubicBezTo>
                      <a:cubicBezTo>
                        <a:pt x="1043444" y="1025436"/>
                        <a:pt x="1030084" y="1037945"/>
                        <a:pt x="1069365" y="1053337"/>
                      </a:cubicBezTo>
                      <a:cubicBezTo>
                        <a:pt x="1155217" y="1086992"/>
                        <a:pt x="1171752" y="1025461"/>
                        <a:pt x="1293634" y="1038428"/>
                      </a:cubicBezTo>
                      <a:lnTo>
                        <a:pt x="1321219" y="937437"/>
                      </a:lnTo>
                      <a:cubicBezTo>
                        <a:pt x="1161592" y="799973"/>
                        <a:pt x="1369745" y="937386"/>
                        <a:pt x="1196124" y="694512"/>
                      </a:cubicBezTo>
                      <a:cubicBezTo>
                        <a:pt x="1003807" y="772058"/>
                        <a:pt x="1190142" y="461556"/>
                        <a:pt x="990485" y="603199"/>
                      </a:cubicBezTo>
                      <a:cubicBezTo>
                        <a:pt x="912748" y="470547"/>
                        <a:pt x="930681" y="544728"/>
                        <a:pt x="916495" y="444601"/>
                      </a:cubicBezTo>
                      <a:cubicBezTo>
                        <a:pt x="863663" y="441299"/>
                        <a:pt x="884999" y="449313"/>
                        <a:pt x="853274" y="426211"/>
                      </a:cubicBezTo>
                      <a:cubicBezTo>
                        <a:pt x="824763" y="405447"/>
                        <a:pt x="839139" y="401142"/>
                        <a:pt x="802030" y="377736"/>
                      </a:cubicBezTo>
                      <a:cubicBezTo>
                        <a:pt x="715606" y="382854"/>
                        <a:pt x="738898" y="374218"/>
                        <a:pt x="681418" y="334391"/>
                      </a:cubicBezTo>
                      <a:cubicBezTo>
                        <a:pt x="525056" y="225983"/>
                        <a:pt x="520052" y="287693"/>
                        <a:pt x="486333" y="194182"/>
                      </a:cubicBezTo>
                      <a:cubicBezTo>
                        <a:pt x="460133" y="121526"/>
                        <a:pt x="497344" y="182346"/>
                        <a:pt x="450786" y="60337"/>
                      </a:cubicBezTo>
                      <a:cubicBezTo>
                        <a:pt x="389419" y="45211"/>
                        <a:pt x="353809" y="25323"/>
                        <a:pt x="297433" y="6350"/>
                      </a:cubicBezTo>
                      <a:lnTo>
                        <a:pt x="256108" y="66586"/>
                      </a:lnTo>
                      <a:cubicBezTo>
                        <a:pt x="108749" y="224853"/>
                        <a:pt x="216230" y="129070"/>
                        <a:pt x="160032" y="247154"/>
                      </a:cubicBezTo>
                      <a:cubicBezTo>
                        <a:pt x="138048" y="293395"/>
                        <a:pt x="102958" y="302793"/>
                        <a:pt x="71780" y="339381"/>
                      </a:cubicBezTo>
                      <a:cubicBezTo>
                        <a:pt x="33451" y="384365"/>
                        <a:pt x="35902" y="412737"/>
                        <a:pt x="6350" y="45505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45" name="Freeform 3">
                  <a:extLst>
                    <a:ext uri="{FF2B5EF4-FFF2-40B4-BE49-F238E27FC236}">
                      <a16:creationId xmlns:a16="http://schemas.microsoft.com/office/drawing/2014/main" id="{527A952D-A296-47F1-B3CD-40AC7E2CE4AD}"/>
                    </a:ext>
                  </a:extLst>
                </p:cNvPr>
                <p:cNvSpPr/>
                <p:nvPr/>
              </p:nvSpPr>
              <p:spPr>
                <a:xfrm>
                  <a:off x="6380388" y="1853179"/>
                  <a:ext cx="447939" cy="253047"/>
                </a:xfrm>
                <a:custGeom>
                  <a:avLst/>
                  <a:gdLst>
                    <a:gd name="connsiteX0" fmla="*/ 596772 w 857550"/>
                    <a:gd name="connsiteY0" fmla="*/ 448233 h 484441"/>
                    <a:gd name="connsiteX1" fmla="*/ 767638 w 857550"/>
                    <a:gd name="connsiteY1" fmla="*/ 478091 h 484441"/>
                    <a:gd name="connsiteX2" fmla="*/ 850086 w 857550"/>
                    <a:gd name="connsiteY2" fmla="*/ 459714 h 484441"/>
                    <a:gd name="connsiteX3" fmla="*/ 747191 w 857550"/>
                    <a:gd name="connsiteY3" fmla="*/ 355549 h 484441"/>
                    <a:gd name="connsiteX4" fmla="*/ 665340 w 857550"/>
                    <a:gd name="connsiteY4" fmla="*/ 270891 h 484441"/>
                    <a:gd name="connsiteX5" fmla="*/ 657021 w 857550"/>
                    <a:gd name="connsiteY5" fmla="*/ 265264 h 484441"/>
                    <a:gd name="connsiteX6" fmla="*/ 620521 w 857550"/>
                    <a:gd name="connsiteY6" fmla="*/ 246252 h 484441"/>
                    <a:gd name="connsiteX7" fmla="*/ 651725 w 857550"/>
                    <a:gd name="connsiteY7" fmla="*/ 162661 h 484441"/>
                    <a:gd name="connsiteX8" fmla="*/ 621969 w 857550"/>
                    <a:gd name="connsiteY8" fmla="*/ 204241 h 484441"/>
                    <a:gd name="connsiteX9" fmla="*/ 567778 w 857550"/>
                    <a:gd name="connsiteY9" fmla="*/ 158457 h 484441"/>
                    <a:gd name="connsiteX10" fmla="*/ 520293 w 857550"/>
                    <a:gd name="connsiteY10" fmla="*/ 141147 h 484441"/>
                    <a:gd name="connsiteX11" fmla="*/ 558406 w 857550"/>
                    <a:gd name="connsiteY11" fmla="*/ 14414 h 484441"/>
                    <a:gd name="connsiteX12" fmla="*/ 514400 w 857550"/>
                    <a:gd name="connsiteY12" fmla="*/ 6350 h 484441"/>
                    <a:gd name="connsiteX13" fmla="*/ 501243 w 857550"/>
                    <a:gd name="connsiteY13" fmla="*/ 114846 h 484441"/>
                    <a:gd name="connsiteX14" fmla="*/ 523938 w 857550"/>
                    <a:gd name="connsiteY14" fmla="*/ 232549 h 484441"/>
                    <a:gd name="connsiteX15" fmla="*/ 280237 w 857550"/>
                    <a:gd name="connsiteY15" fmla="*/ 116814 h 484441"/>
                    <a:gd name="connsiteX16" fmla="*/ 6350 w 857550"/>
                    <a:gd name="connsiteY16" fmla="*/ 17183 h 484441"/>
                    <a:gd name="connsiteX17" fmla="*/ 154216 w 857550"/>
                    <a:gd name="connsiteY17" fmla="*/ 116408 h 484441"/>
                    <a:gd name="connsiteX18" fmla="*/ 286753 w 857550"/>
                    <a:gd name="connsiteY18" fmla="*/ 248119 h 484441"/>
                    <a:gd name="connsiteX19" fmla="*/ 523392 w 857550"/>
                    <a:gd name="connsiteY19" fmla="*/ 385330 h 484441"/>
                    <a:gd name="connsiteX20" fmla="*/ 596772 w 857550"/>
                    <a:gd name="connsiteY20" fmla="*/ 448233 h 48444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857550" h="484441">
                      <a:moveTo>
                        <a:pt x="596772" y="448233"/>
                      </a:moveTo>
                      <a:cubicBezTo>
                        <a:pt x="760780" y="435749"/>
                        <a:pt x="717308" y="415467"/>
                        <a:pt x="767638" y="478091"/>
                      </a:cubicBezTo>
                      <a:cubicBezTo>
                        <a:pt x="804164" y="443014"/>
                        <a:pt x="789419" y="452323"/>
                        <a:pt x="850086" y="459714"/>
                      </a:cubicBezTo>
                      <a:cubicBezTo>
                        <a:pt x="878471" y="401523"/>
                        <a:pt x="784288" y="399338"/>
                        <a:pt x="747191" y="355549"/>
                      </a:cubicBezTo>
                      <a:cubicBezTo>
                        <a:pt x="716444" y="319252"/>
                        <a:pt x="746505" y="324192"/>
                        <a:pt x="665340" y="270891"/>
                      </a:cubicBezTo>
                      <a:cubicBezTo>
                        <a:pt x="662863" y="269252"/>
                        <a:pt x="659459" y="266776"/>
                        <a:pt x="657021" y="265264"/>
                      </a:cubicBezTo>
                      <a:cubicBezTo>
                        <a:pt x="637692" y="253161"/>
                        <a:pt x="646848" y="254533"/>
                        <a:pt x="620521" y="246252"/>
                      </a:cubicBezTo>
                      <a:lnTo>
                        <a:pt x="651725" y="162661"/>
                      </a:lnTo>
                      <a:cubicBezTo>
                        <a:pt x="622668" y="187020"/>
                        <a:pt x="638847" y="166192"/>
                        <a:pt x="621969" y="204241"/>
                      </a:cubicBezTo>
                      <a:lnTo>
                        <a:pt x="567778" y="158457"/>
                      </a:lnTo>
                      <a:cubicBezTo>
                        <a:pt x="558050" y="153060"/>
                        <a:pt x="534072" y="147777"/>
                        <a:pt x="520293" y="141147"/>
                      </a:cubicBezTo>
                      <a:cubicBezTo>
                        <a:pt x="528763" y="75844"/>
                        <a:pt x="551103" y="97040"/>
                        <a:pt x="558406" y="14414"/>
                      </a:cubicBezTo>
                      <a:lnTo>
                        <a:pt x="514400" y="6350"/>
                      </a:lnTo>
                      <a:cubicBezTo>
                        <a:pt x="482904" y="35877"/>
                        <a:pt x="497293" y="48145"/>
                        <a:pt x="501243" y="114846"/>
                      </a:cubicBezTo>
                      <a:cubicBezTo>
                        <a:pt x="506932" y="211404"/>
                        <a:pt x="530821" y="176606"/>
                        <a:pt x="523938" y="232549"/>
                      </a:cubicBezTo>
                      <a:cubicBezTo>
                        <a:pt x="421411" y="253441"/>
                        <a:pt x="389001" y="142684"/>
                        <a:pt x="280237" y="116814"/>
                      </a:cubicBezTo>
                      <a:cubicBezTo>
                        <a:pt x="173659" y="91465"/>
                        <a:pt x="140563" y="431"/>
                        <a:pt x="6350" y="17183"/>
                      </a:cubicBezTo>
                      <a:cubicBezTo>
                        <a:pt x="33566" y="77571"/>
                        <a:pt x="48145" y="45783"/>
                        <a:pt x="154216" y="116408"/>
                      </a:cubicBezTo>
                      <a:cubicBezTo>
                        <a:pt x="220344" y="160464"/>
                        <a:pt x="206069" y="202895"/>
                        <a:pt x="286753" y="248119"/>
                      </a:cubicBezTo>
                      <a:cubicBezTo>
                        <a:pt x="356666" y="287299"/>
                        <a:pt x="449020" y="304939"/>
                        <a:pt x="523392" y="385330"/>
                      </a:cubicBezTo>
                      <a:cubicBezTo>
                        <a:pt x="566559" y="431977"/>
                        <a:pt x="545324" y="437362"/>
                        <a:pt x="596772" y="448233"/>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6" name="Freeform 3">
                  <a:extLst>
                    <a:ext uri="{FF2B5EF4-FFF2-40B4-BE49-F238E27FC236}">
                      <a16:creationId xmlns:a16="http://schemas.microsoft.com/office/drawing/2014/main" id="{B5457764-3B68-4E99-BD5F-336A61E9B003}"/>
                    </a:ext>
                  </a:extLst>
                </p:cNvPr>
                <p:cNvSpPr/>
                <p:nvPr/>
              </p:nvSpPr>
              <p:spPr>
                <a:xfrm>
                  <a:off x="6842944" y="2657224"/>
                  <a:ext cx="560928" cy="410732"/>
                </a:xfrm>
                <a:custGeom>
                  <a:avLst/>
                  <a:gdLst>
                    <a:gd name="connsiteX0" fmla="*/ 831481 w 1073859"/>
                    <a:gd name="connsiteY0" fmla="*/ 134124 h 786320"/>
                    <a:gd name="connsiteX1" fmla="*/ 683259 w 1073859"/>
                    <a:gd name="connsiteY1" fmla="*/ 97040 h 786320"/>
                    <a:gd name="connsiteX2" fmla="*/ 568743 w 1073859"/>
                    <a:gd name="connsiteY2" fmla="*/ 128435 h 786320"/>
                    <a:gd name="connsiteX3" fmla="*/ 501383 w 1073859"/>
                    <a:gd name="connsiteY3" fmla="*/ 137667 h 786320"/>
                    <a:gd name="connsiteX4" fmla="*/ 440766 w 1073859"/>
                    <a:gd name="connsiteY4" fmla="*/ 150495 h 786320"/>
                    <a:gd name="connsiteX5" fmla="*/ 322757 w 1073859"/>
                    <a:gd name="connsiteY5" fmla="*/ 157441 h 786320"/>
                    <a:gd name="connsiteX6" fmla="*/ 262534 w 1073859"/>
                    <a:gd name="connsiteY6" fmla="*/ 454368 h 786320"/>
                    <a:gd name="connsiteX7" fmla="*/ 234073 w 1073859"/>
                    <a:gd name="connsiteY7" fmla="*/ 523405 h 786320"/>
                    <a:gd name="connsiteX8" fmla="*/ 141147 w 1073859"/>
                    <a:gd name="connsiteY8" fmla="*/ 720864 h 786320"/>
                    <a:gd name="connsiteX9" fmla="*/ 6350 w 1073859"/>
                    <a:gd name="connsiteY9" fmla="*/ 779970 h 786320"/>
                    <a:gd name="connsiteX10" fmla="*/ 157848 w 1073859"/>
                    <a:gd name="connsiteY10" fmla="*/ 749414 h 786320"/>
                    <a:gd name="connsiteX11" fmla="*/ 204393 w 1073859"/>
                    <a:gd name="connsiteY11" fmla="*/ 617473 h 786320"/>
                    <a:gd name="connsiteX12" fmla="*/ 274281 w 1073859"/>
                    <a:gd name="connsiteY12" fmla="*/ 507491 h 786320"/>
                    <a:gd name="connsiteX13" fmla="*/ 373379 w 1073859"/>
                    <a:gd name="connsiteY13" fmla="*/ 329755 h 786320"/>
                    <a:gd name="connsiteX14" fmla="*/ 387108 w 1073859"/>
                    <a:gd name="connsiteY14" fmla="*/ 249034 h 786320"/>
                    <a:gd name="connsiteX15" fmla="*/ 499338 w 1073859"/>
                    <a:gd name="connsiteY15" fmla="*/ 247459 h 786320"/>
                    <a:gd name="connsiteX16" fmla="*/ 689965 w 1073859"/>
                    <a:gd name="connsiteY16" fmla="*/ 150469 h 786320"/>
                    <a:gd name="connsiteX17" fmla="*/ 878623 w 1073859"/>
                    <a:gd name="connsiteY17" fmla="*/ 251980 h 786320"/>
                    <a:gd name="connsiteX18" fmla="*/ 966889 w 1073859"/>
                    <a:gd name="connsiteY18" fmla="*/ 218173 h 786320"/>
                    <a:gd name="connsiteX19" fmla="*/ 1056106 w 1073859"/>
                    <a:gd name="connsiteY19" fmla="*/ 91351 h 786320"/>
                    <a:gd name="connsiteX20" fmla="*/ 1003375 w 1073859"/>
                    <a:gd name="connsiteY20" fmla="*/ 6350 h 786320"/>
                    <a:gd name="connsiteX21" fmla="*/ 831481 w 1073859"/>
                    <a:gd name="connsiteY21" fmla="*/ 134124 h 7863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073859" h="786320">
                      <a:moveTo>
                        <a:pt x="831481" y="134124"/>
                      </a:moveTo>
                      <a:cubicBezTo>
                        <a:pt x="746924" y="123355"/>
                        <a:pt x="711453" y="102006"/>
                        <a:pt x="683259" y="97040"/>
                      </a:cubicBezTo>
                      <a:cubicBezTo>
                        <a:pt x="615530" y="85128"/>
                        <a:pt x="600506" y="120421"/>
                        <a:pt x="568743" y="128435"/>
                      </a:cubicBezTo>
                      <a:cubicBezTo>
                        <a:pt x="532510" y="137566"/>
                        <a:pt x="560311" y="118935"/>
                        <a:pt x="501383" y="137667"/>
                      </a:cubicBezTo>
                      <a:cubicBezTo>
                        <a:pt x="474700" y="146126"/>
                        <a:pt x="511149" y="161696"/>
                        <a:pt x="440766" y="150495"/>
                      </a:cubicBezTo>
                      <a:cubicBezTo>
                        <a:pt x="394271" y="143116"/>
                        <a:pt x="451763" y="114782"/>
                        <a:pt x="322757" y="157441"/>
                      </a:cubicBezTo>
                      <a:cubicBezTo>
                        <a:pt x="334708" y="396963"/>
                        <a:pt x="381927" y="291642"/>
                        <a:pt x="262534" y="454368"/>
                      </a:cubicBezTo>
                      <a:cubicBezTo>
                        <a:pt x="237921" y="487895"/>
                        <a:pt x="249478" y="487311"/>
                        <a:pt x="234073" y="523405"/>
                      </a:cubicBezTo>
                      <a:cubicBezTo>
                        <a:pt x="190080" y="626478"/>
                        <a:pt x="185635" y="495300"/>
                        <a:pt x="141147" y="720864"/>
                      </a:cubicBezTo>
                      <a:cubicBezTo>
                        <a:pt x="59651" y="733437"/>
                        <a:pt x="36385" y="714921"/>
                        <a:pt x="6350" y="779970"/>
                      </a:cubicBezTo>
                      <a:cubicBezTo>
                        <a:pt x="86664" y="764946"/>
                        <a:pt x="39496" y="747941"/>
                        <a:pt x="157848" y="749414"/>
                      </a:cubicBezTo>
                      <a:cubicBezTo>
                        <a:pt x="179120" y="707631"/>
                        <a:pt x="188404" y="664527"/>
                        <a:pt x="204393" y="617473"/>
                      </a:cubicBezTo>
                      <a:cubicBezTo>
                        <a:pt x="229463" y="543686"/>
                        <a:pt x="212725" y="610768"/>
                        <a:pt x="274281" y="507491"/>
                      </a:cubicBezTo>
                      <a:cubicBezTo>
                        <a:pt x="301726" y="461479"/>
                        <a:pt x="345046" y="456069"/>
                        <a:pt x="373379" y="329755"/>
                      </a:cubicBezTo>
                      <a:cubicBezTo>
                        <a:pt x="381025" y="295668"/>
                        <a:pt x="371640" y="292265"/>
                        <a:pt x="387108" y="249034"/>
                      </a:cubicBezTo>
                      <a:lnTo>
                        <a:pt x="499338" y="247459"/>
                      </a:lnTo>
                      <a:cubicBezTo>
                        <a:pt x="516521" y="239903"/>
                        <a:pt x="589939" y="165455"/>
                        <a:pt x="689965" y="150469"/>
                      </a:cubicBezTo>
                      <a:cubicBezTo>
                        <a:pt x="737616" y="143332"/>
                        <a:pt x="838301" y="230466"/>
                        <a:pt x="878623" y="251980"/>
                      </a:cubicBezTo>
                      <a:cubicBezTo>
                        <a:pt x="927709" y="238442"/>
                        <a:pt x="913688" y="229527"/>
                        <a:pt x="966889" y="218173"/>
                      </a:cubicBezTo>
                      <a:cubicBezTo>
                        <a:pt x="1001699" y="210769"/>
                        <a:pt x="1104201" y="226479"/>
                        <a:pt x="1056106" y="91351"/>
                      </a:cubicBezTo>
                      <a:cubicBezTo>
                        <a:pt x="1036751" y="37007"/>
                        <a:pt x="1035012" y="44183"/>
                        <a:pt x="1003375" y="6350"/>
                      </a:cubicBezTo>
                      <a:cubicBezTo>
                        <a:pt x="943355" y="63601"/>
                        <a:pt x="965568" y="130543"/>
                        <a:pt x="831481" y="134124"/>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7" name="Freeform 3">
                  <a:extLst>
                    <a:ext uri="{FF2B5EF4-FFF2-40B4-BE49-F238E27FC236}">
                      <a16:creationId xmlns:a16="http://schemas.microsoft.com/office/drawing/2014/main" id="{457D3491-157F-40C7-A2C9-D02576643AC4}"/>
                    </a:ext>
                  </a:extLst>
                </p:cNvPr>
                <p:cNvSpPr/>
                <p:nvPr/>
              </p:nvSpPr>
              <p:spPr>
                <a:xfrm>
                  <a:off x="6937303" y="3264577"/>
                  <a:ext cx="279196" cy="169401"/>
                </a:xfrm>
                <a:custGeom>
                  <a:avLst/>
                  <a:gdLst>
                    <a:gd name="connsiteX0" fmla="*/ 6350 w 534503"/>
                    <a:gd name="connsiteY0" fmla="*/ 61087 h 324307"/>
                    <a:gd name="connsiteX1" fmla="*/ 57518 w 534503"/>
                    <a:gd name="connsiteY1" fmla="*/ 118427 h 324307"/>
                    <a:gd name="connsiteX2" fmla="*/ 125183 w 534503"/>
                    <a:gd name="connsiteY2" fmla="*/ 106159 h 324307"/>
                    <a:gd name="connsiteX3" fmla="*/ 152819 w 534503"/>
                    <a:gd name="connsiteY3" fmla="*/ 189585 h 324307"/>
                    <a:gd name="connsiteX4" fmla="*/ 207670 w 534503"/>
                    <a:gd name="connsiteY4" fmla="*/ 165036 h 324307"/>
                    <a:gd name="connsiteX5" fmla="*/ 313855 w 534503"/>
                    <a:gd name="connsiteY5" fmla="*/ 207594 h 324307"/>
                    <a:gd name="connsiteX6" fmla="*/ 379145 w 534503"/>
                    <a:gd name="connsiteY6" fmla="*/ 214363 h 324307"/>
                    <a:gd name="connsiteX7" fmla="*/ 466038 w 534503"/>
                    <a:gd name="connsiteY7" fmla="*/ 277990 h 324307"/>
                    <a:gd name="connsiteX8" fmla="*/ 503923 w 534503"/>
                    <a:gd name="connsiteY8" fmla="*/ 317957 h 324307"/>
                    <a:gd name="connsiteX9" fmla="*/ 519150 w 534503"/>
                    <a:gd name="connsiteY9" fmla="*/ 243154 h 324307"/>
                    <a:gd name="connsiteX10" fmla="*/ 455777 w 534503"/>
                    <a:gd name="connsiteY10" fmla="*/ 232283 h 324307"/>
                    <a:gd name="connsiteX11" fmla="*/ 459308 w 534503"/>
                    <a:gd name="connsiteY11" fmla="*/ 157251 h 324307"/>
                    <a:gd name="connsiteX12" fmla="*/ 526415 w 534503"/>
                    <a:gd name="connsiteY12" fmla="*/ 81851 h 324307"/>
                    <a:gd name="connsiteX13" fmla="*/ 473430 w 534503"/>
                    <a:gd name="connsiteY13" fmla="*/ 124104 h 324307"/>
                    <a:gd name="connsiteX14" fmla="*/ 406882 w 534503"/>
                    <a:gd name="connsiteY14" fmla="*/ 75933 h 324307"/>
                    <a:gd name="connsiteX15" fmla="*/ 379171 w 534503"/>
                    <a:gd name="connsiteY15" fmla="*/ 143014 h 324307"/>
                    <a:gd name="connsiteX16" fmla="*/ 276605 w 534503"/>
                    <a:gd name="connsiteY16" fmla="*/ 6350 h 324307"/>
                    <a:gd name="connsiteX17" fmla="*/ 288581 w 534503"/>
                    <a:gd name="connsiteY17" fmla="*/ 122326 h 324307"/>
                    <a:gd name="connsiteX18" fmla="*/ 143281 w 534503"/>
                    <a:gd name="connsiteY18" fmla="*/ 59448 h 324307"/>
                    <a:gd name="connsiteX19" fmla="*/ 6350 w 534503"/>
                    <a:gd name="connsiteY19" fmla="*/ 61087 h 3243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l="l" t="t" r="r" b="b"/>
                  <a:pathLst>
                    <a:path w="534503" h="324307">
                      <a:moveTo>
                        <a:pt x="6350" y="61087"/>
                      </a:moveTo>
                      <a:cubicBezTo>
                        <a:pt x="59943" y="95961"/>
                        <a:pt x="18363" y="97269"/>
                        <a:pt x="57518" y="118427"/>
                      </a:cubicBezTo>
                      <a:cubicBezTo>
                        <a:pt x="123735" y="154165"/>
                        <a:pt x="52272" y="115659"/>
                        <a:pt x="125183" y="106159"/>
                      </a:cubicBezTo>
                      <a:cubicBezTo>
                        <a:pt x="125082" y="176263"/>
                        <a:pt x="116979" y="132219"/>
                        <a:pt x="152819" y="189585"/>
                      </a:cubicBezTo>
                      <a:lnTo>
                        <a:pt x="207670" y="165036"/>
                      </a:lnTo>
                      <a:cubicBezTo>
                        <a:pt x="283743" y="147650"/>
                        <a:pt x="204241" y="168567"/>
                        <a:pt x="313855" y="207594"/>
                      </a:cubicBezTo>
                      <a:cubicBezTo>
                        <a:pt x="360476" y="224180"/>
                        <a:pt x="331813" y="201041"/>
                        <a:pt x="379145" y="214363"/>
                      </a:cubicBezTo>
                      <a:lnTo>
                        <a:pt x="466038" y="277990"/>
                      </a:lnTo>
                      <a:cubicBezTo>
                        <a:pt x="506920" y="328930"/>
                        <a:pt x="444804" y="302895"/>
                        <a:pt x="503923" y="317957"/>
                      </a:cubicBezTo>
                      <a:cubicBezTo>
                        <a:pt x="538974" y="285165"/>
                        <a:pt x="528408" y="300278"/>
                        <a:pt x="519150" y="243154"/>
                      </a:cubicBezTo>
                      <a:cubicBezTo>
                        <a:pt x="461886" y="250393"/>
                        <a:pt x="477811" y="268579"/>
                        <a:pt x="455777" y="232283"/>
                      </a:cubicBezTo>
                      <a:cubicBezTo>
                        <a:pt x="433361" y="195364"/>
                        <a:pt x="451256" y="210363"/>
                        <a:pt x="459308" y="157251"/>
                      </a:cubicBezTo>
                      <a:cubicBezTo>
                        <a:pt x="477875" y="126492"/>
                        <a:pt x="531367" y="166243"/>
                        <a:pt x="526415" y="81851"/>
                      </a:cubicBezTo>
                      <a:lnTo>
                        <a:pt x="473430" y="124104"/>
                      </a:lnTo>
                      <a:lnTo>
                        <a:pt x="406882" y="75933"/>
                      </a:lnTo>
                      <a:lnTo>
                        <a:pt x="379171" y="143014"/>
                      </a:lnTo>
                      <a:cubicBezTo>
                        <a:pt x="350113" y="106946"/>
                        <a:pt x="350532" y="34226"/>
                        <a:pt x="276605" y="6350"/>
                      </a:cubicBezTo>
                      <a:cubicBezTo>
                        <a:pt x="305219" y="88125"/>
                        <a:pt x="318858" y="48450"/>
                        <a:pt x="288581" y="122326"/>
                      </a:cubicBezTo>
                      <a:cubicBezTo>
                        <a:pt x="153961" y="155524"/>
                        <a:pt x="251917" y="97244"/>
                        <a:pt x="143281" y="59448"/>
                      </a:cubicBezTo>
                      <a:cubicBezTo>
                        <a:pt x="94322" y="42418"/>
                        <a:pt x="47205" y="44145"/>
                        <a:pt x="6350" y="61087"/>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8" name="Freeform 3">
                  <a:extLst>
                    <a:ext uri="{FF2B5EF4-FFF2-40B4-BE49-F238E27FC236}">
                      <a16:creationId xmlns:a16="http://schemas.microsoft.com/office/drawing/2014/main" id="{19D9553D-C6D8-40CB-972E-FCD8B23E413D}"/>
                    </a:ext>
                  </a:extLst>
                </p:cNvPr>
                <p:cNvSpPr/>
                <p:nvPr/>
              </p:nvSpPr>
              <p:spPr>
                <a:xfrm>
                  <a:off x="5995567" y="1148973"/>
                  <a:ext cx="90486" cy="278779"/>
                </a:xfrm>
                <a:custGeom>
                  <a:avLst/>
                  <a:gdLst>
                    <a:gd name="connsiteX0" fmla="*/ 155537 w 173229"/>
                    <a:gd name="connsiteY0" fmla="*/ 199466 h 533704"/>
                    <a:gd name="connsiteX1" fmla="*/ 147599 w 173229"/>
                    <a:gd name="connsiteY1" fmla="*/ 23876 h 533704"/>
                    <a:gd name="connsiteX2" fmla="*/ 9397 w 173229"/>
                    <a:gd name="connsiteY2" fmla="*/ 6350 h 533704"/>
                    <a:gd name="connsiteX3" fmla="*/ 75348 w 173229"/>
                    <a:gd name="connsiteY3" fmla="*/ 46532 h 533704"/>
                    <a:gd name="connsiteX4" fmla="*/ 77534 w 173229"/>
                    <a:gd name="connsiteY4" fmla="*/ 146164 h 533704"/>
                    <a:gd name="connsiteX5" fmla="*/ 6350 w 173229"/>
                    <a:gd name="connsiteY5" fmla="*/ 188163 h 533704"/>
                    <a:gd name="connsiteX6" fmla="*/ 47142 w 173229"/>
                    <a:gd name="connsiteY6" fmla="*/ 408292 h 533704"/>
                    <a:gd name="connsiteX7" fmla="*/ 124142 w 173229"/>
                    <a:gd name="connsiteY7" fmla="*/ 527354 h 533704"/>
                    <a:gd name="connsiteX8" fmla="*/ 131051 w 173229"/>
                    <a:gd name="connsiteY8" fmla="*/ 369265 h 533704"/>
                    <a:gd name="connsiteX9" fmla="*/ 155537 w 173229"/>
                    <a:gd name="connsiteY9" fmla="*/ 199466 h 5337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73229" h="533704">
                      <a:moveTo>
                        <a:pt x="155537" y="199466"/>
                      </a:moveTo>
                      <a:cubicBezTo>
                        <a:pt x="170497" y="151701"/>
                        <a:pt x="173469" y="65773"/>
                        <a:pt x="147599" y="23876"/>
                      </a:cubicBezTo>
                      <a:lnTo>
                        <a:pt x="9397" y="6350"/>
                      </a:lnTo>
                      <a:lnTo>
                        <a:pt x="75348" y="46532"/>
                      </a:lnTo>
                      <a:lnTo>
                        <a:pt x="77534" y="146164"/>
                      </a:lnTo>
                      <a:cubicBezTo>
                        <a:pt x="45237" y="175450"/>
                        <a:pt x="30975" y="167182"/>
                        <a:pt x="6350" y="188163"/>
                      </a:cubicBezTo>
                      <a:cubicBezTo>
                        <a:pt x="176822" y="231089"/>
                        <a:pt x="45770" y="316014"/>
                        <a:pt x="47142" y="408292"/>
                      </a:cubicBezTo>
                      <a:cubicBezTo>
                        <a:pt x="47917" y="459308"/>
                        <a:pt x="68859" y="524192"/>
                        <a:pt x="124142" y="527354"/>
                      </a:cubicBezTo>
                      <a:cubicBezTo>
                        <a:pt x="120446" y="437769"/>
                        <a:pt x="97738" y="473849"/>
                        <a:pt x="131051" y="369265"/>
                      </a:cubicBezTo>
                      <a:cubicBezTo>
                        <a:pt x="145783" y="322999"/>
                        <a:pt x="157124" y="247688"/>
                        <a:pt x="155537" y="199466"/>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9" name="Freeform 3">
                  <a:extLst>
                    <a:ext uri="{FF2B5EF4-FFF2-40B4-BE49-F238E27FC236}">
                      <a16:creationId xmlns:a16="http://schemas.microsoft.com/office/drawing/2014/main" id="{FA86458D-6F4C-41D4-90BD-EE3E36A3D325}"/>
                    </a:ext>
                  </a:extLst>
                </p:cNvPr>
                <p:cNvSpPr/>
                <p:nvPr/>
              </p:nvSpPr>
              <p:spPr>
                <a:xfrm>
                  <a:off x="4407478" y="2168843"/>
                  <a:ext cx="794054" cy="406872"/>
                </a:xfrm>
                <a:custGeom>
                  <a:avLst/>
                  <a:gdLst>
                    <a:gd name="connsiteX0" fmla="*/ 6350 w 1520164"/>
                    <a:gd name="connsiteY0" fmla="*/ 725411 h 778929"/>
                    <a:gd name="connsiteX1" fmla="*/ 35572 w 1520164"/>
                    <a:gd name="connsiteY1" fmla="*/ 744842 h 778929"/>
                    <a:gd name="connsiteX2" fmla="*/ 137705 w 1520164"/>
                    <a:gd name="connsiteY2" fmla="*/ 772579 h 778929"/>
                    <a:gd name="connsiteX3" fmla="*/ 482104 w 1520164"/>
                    <a:gd name="connsiteY3" fmla="*/ 620458 h 778929"/>
                    <a:gd name="connsiteX4" fmla="*/ 634288 w 1520164"/>
                    <a:gd name="connsiteY4" fmla="*/ 603427 h 778929"/>
                    <a:gd name="connsiteX5" fmla="*/ 845502 w 1520164"/>
                    <a:gd name="connsiteY5" fmla="*/ 483882 h 778929"/>
                    <a:gd name="connsiteX6" fmla="*/ 1050137 w 1520164"/>
                    <a:gd name="connsiteY6" fmla="*/ 346202 h 778929"/>
                    <a:gd name="connsiteX7" fmla="*/ 1113688 w 1520164"/>
                    <a:gd name="connsiteY7" fmla="*/ 352209 h 778929"/>
                    <a:gd name="connsiteX8" fmla="*/ 1077569 w 1520164"/>
                    <a:gd name="connsiteY8" fmla="*/ 282320 h 778929"/>
                    <a:gd name="connsiteX9" fmla="*/ 1190586 w 1520164"/>
                    <a:gd name="connsiteY9" fmla="*/ 324040 h 778929"/>
                    <a:gd name="connsiteX10" fmla="*/ 1249832 w 1520164"/>
                    <a:gd name="connsiteY10" fmla="*/ 310553 h 778929"/>
                    <a:gd name="connsiteX11" fmla="*/ 1301724 w 1520164"/>
                    <a:gd name="connsiteY11" fmla="*/ 320039 h 778929"/>
                    <a:gd name="connsiteX12" fmla="*/ 1398346 w 1520164"/>
                    <a:gd name="connsiteY12" fmla="*/ 283679 h 778929"/>
                    <a:gd name="connsiteX13" fmla="*/ 1513814 w 1520164"/>
                    <a:gd name="connsiteY13" fmla="*/ 272821 h 778929"/>
                    <a:gd name="connsiteX14" fmla="*/ 1459699 w 1520164"/>
                    <a:gd name="connsiteY14" fmla="*/ 177507 h 778929"/>
                    <a:gd name="connsiteX15" fmla="*/ 1411998 w 1520164"/>
                    <a:gd name="connsiteY15" fmla="*/ 169329 h 778929"/>
                    <a:gd name="connsiteX16" fmla="*/ 1226819 w 1520164"/>
                    <a:gd name="connsiteY16" fmla="*/ 179742 h 778929"/>
                    <a:gd name="connsiteX17" fmla="*/ 1168196 w 1520164"/>
                    <a:gd name="connsiteY17" fmla="*/ 178155 h 778929"/>
                    <a:gd name="connsiteX18" fmla="*/ 994702 w 1520164"/>
                    <a:gd name="connsiteY18" fmla="*/ 224231 h 778929"/>
                    <a:gd name="connsiteX19" fmla="*/ 889241 w 1520164"/>
                    <a:gd name="connsiteY19" fmla="*/ 183984 h 778929"/>
                    <a:gd name="connsiteX20" fmla="*/ 884440 w 1520164"/>
                    <a:gd name="connsiteY20" fmla="*/ 195313 h 778929"/>
                    <a:gd name="connsiteX21" fmla="*/ 880109 w 1520164"/>
                    <a:gd name="connsiteY21" fmla="*/ 206552 h 778929"/>
                    <a:gd name="connsiteX22" fmla="*/ 856894 w 1520164"/>
                    <a:gd name="connsiteY22" fmla="*/ 261975 h 778929"/>
                    <a:gd name="connsiteX23" fmla="*/ 848537 w 1520164"/>
                    <a:gd name="connsiteY23" fmla="*/ 206870 h 778929"/>
                    <a:gd name="connsiteX24" fmla="*/ 863294 w 1520164"/>
                    <a:gd name="connsiteY24" fmla="*/ 186220 h 778929"/>
                    <a:gd name="connsiteX25" fmla="*/ 773937 w 1520164"/>
                    <a:gd name="connsiteY25" fmla="*/ 159524 h 778929"/>
                    <a:gd name="connsiteX26" fmla="*/ 764323 w 1520164"/>
                    <a:gd name="connsiteY26" fmla="*/ 155194 h 778929"/>
                    <a:gd name="connsiteX27" fmla="*/ 689762 w 1520164"/>
                    <a:gd name="connsiteY27" fmla="*/ 79883 h 778929"/>
                    <a:gd name="connsiteX28" fmla="*/ 574611 w 1520164"/>
                    <a:gd name="connsiteY28" fmla="*/ 55410 h 778929"/>
                    <a:gd name="connsiteX29" fmla="*/ 551586 w 1520164"/>
                    <a:gd name="connsiteY29" fmla="*/ 49504 h 778929"/>
                    <a:gd name="connsiteX30" fmla="*/ 471017 w 1520164"/>
                    <a:gd name="connsiteY30" fmla="*/ 13957 h 778929"/>
                    <a:gd name="connsiteX31" fmla="*/ 462267 w 1520164"/>
                    <a:gd name="connsiteY31" fmla="*/ 6350 h 778929"/>
                    <a:gd name="connsiteX32" fmla="*/ 445071 w 1520164"/>
                    <a:gd name="connsiteY32" fmla="*/ 247700 h 778929"/>
                    <a:gd name="connsiteX33" fmla="*/ 149618 w 1520164"/>
                    <a:gd name="connsiteY33" fmla="*/ 411988 h 778929"/>
                    <a:gd name="connsiteX34" fmla="*/ 43662 w 1520164"/>
                    <a:gd name="connsiteY34" fmla="*/ 562571 h 778929"/>
                    <a:gd name="connsiteX35" fmla="*/ 6350 w 1520164"/>
                    <a:gd name="connsiteY35" fmla="*/ 725411 h 7789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1520164" h="778929">
                      <a:moveTo>
                        <a:pt x="6350" y="725411"/>
                      </a:moveTo>
                      <a:cubicBezTo>
                        <a:pt x="21932" y="738835"/>
                        <a:pt x="11899" y="733437"/>
                        <a:pt x="35572" y="744842"/>
                      </a:cubicBezTo>
                      <a:lnTo>
                        <a:pt x="137705" y="772579"/>
                      </a:lnTo>
                      <a:cubicBezTo>
                        <a:pt x="180149" y="570953"/>
                        <a:pt x="325577" y="626236"/>
                        <a:pt x="482104" y="620458"/>
                      </a:cubicBezTo>
                      <a:cubicBezTo>
                        <a:pt x="535254" y="618489"/>
                        <a:pt x="577773" y="604037"/>
                        <a:pt x="634288" y="603427"/>
                      </a:cubicBezTo>
                      <a:cubicBezTo>
                        <a:pt x="830910" y="601319"/>
                        <a:pt x="736307" y="578954"/>
                        <a:pt x="845502" y="483882"/>
                      </a:cubicBezTo>
                      <a:cubicBezTo>
                        <a:pt x="942542" y="399376"/>
                        <a:pt x="969403" y="493217"/>
                        <a:pt x="1050137" y="346202"/>
                      </a:cubicBezTo>
                      <a:cubicBezTo>
                        <a:pt x="1102347" y="359155"/>
                        <a:pt x="1073353" y="370027"/>
                        <a:pt x="1113688" y="352209"/>
                      </a:cubicBezTo>
                      <a:cubicBezTo>
                        <a:pt x="1093571" y="306158"/>
                        <a:pt x="1094180" y="344728"/>
                        <a:pt x="1077569" y="282320"/>
                      </a:cubicBezTo>
                      <a:cubicBezTo>
                        <a:pt x="1182458" y="294449"/>
                        <a:pt x="1131658" y="319379"/>
                        <a:pt x="1190586" y="324040"/>
                      </a:cubicBezTo>
                      <a:cubicBezTo>
                        <a:pt x="1234452" y="327494"/>
                        <a:pt x="1226121" y="313194"/>
                        <a:pt x="1249832" y="310553"/>
                      </a:cubicBezTo>
                      <a:cubicBezTo>
                        <a:pt x="1310411" y="303771"/>
                        <a:pt x="1234312" y="316115"/>
                        <a:pt x="1301724" y="320039"/>
                      </a:cubicBezTo>
                      <a:cubicBezTo>
                        <a:pt x="1352029" y="322973"/>
                        <a:pt x="1359395" y="285330"/>
                        <a:pt x="1398346" y="283679"/>
                      </a:cubicBezTo>
                      <a:cubicBezTo>
                        <a:pt x="1455762" y="281241"/>
                        <a:pt x="1404861" y="328879"/>
                        <a:pt x="1513814" y="272821"/>
                      </a:cubicBezTo>
                      <a:lnTo>
                        <a:pt x="1459699" y="177507"/>
                      </a:lnTo>
                      <a:cubicBezTo>
                        <a:pt x="1432750" y="178676"/>
                        <a:pt x="1451736" y="167144"/>
                        <a:pt x="1411998" y="169329"/>
                      </a:cubicBezTo>
                      <a:cubicBezTo>
                        <a:pt x="1364310" y="171932"/>
                        <a:pt x="1316621" y="203441"/>
                        <a:pt x="1226819" y="179742"/>
                      </a:cubicBezTo>
                      <a:cubicBezTo>
                        <a:pt x="1157084" y="161315"/>
                        <a:pt x="1226870" y="178689"/>
                        <a:pt x="1168196" y="178155"/>
                      </a:cubicBezTo>
                      <a:cubicBezTo>
                        <a:pt x="1067434" y="177203"/>
                        <a:pt x="1130261" y="106349"/>
                        <a:pt x="994702" y="224231"/>
                      </a:cubicBezTo>
                      <a:cubicBezTo>
                        <a:pt x="932306" y="211175"/>
                        <a:pt x="973137" y="199008"/>
                        <a:pt x="889241" y="183984"/>
                      </a:cubicBezTo>
                      <a:cubicBezTo>
                        <a:pt x="887196" y="187540"/>
                        <a:pt x="885405" y="192481"/>
                        <a:pt x="884440" y="195313"/>
                      </a:cubicBezTo>
                      <a:cubicBezTo>
                        <a:pt x="883500" y="198094"/>
                        <a:pt x="881125" y="203200"/>
                        <a:pt x="880109" y="206552"/>
                      </a:cubicBezTo>
                      <a:lnTo>
                        <a:pt x="856894" y="261975"/>
                      </a:lnTo>
                      <a:cubicBezTo>
                        <a:pt x="854481" y="234518"/>
                        <a:pt x="842111" y="231431"/>
                        <a:pt x="848537" y="206870"/>
                      </a:cubicBezTo>
                      <a:lnTo>
                        <a:pt x="863294" y="186220"/>
                      </a:lnTo>
                      <a:cubicBezTo>
                        <a:pt x="801636" y="183362"/>
                        <a:pt x="818400" y="180009"/>
                        <a:pt x="773937" y="159524"/>
                      </a:cubicBezTo>
                      <a:cubicBezTo>
                        <a:pt x="770978" y="158140"/>
                        <a:pt x="767308" y="156527"/>
                        <a:pt x="764323" y="155194"/>
                      </a:cubicBezTo>
                      <a:cubicBezTo>
                        <a:pt x="654151" y="105702"/>
                        <a:pt x="745108" y="156845"/>
                        <a:pt x="689762" y="79883"/>
                      </a:cubicBezTo>
                      <a:cubicBezTo>
                        <a:pt x="572172" y="116382"/>
                        <a:pt x="669670" y="92278"/>
                        <a:pt x="574611" y="55410"/>
                      </a:cubicBezTo>
                      <a:lnTo>
                        <a:pt x="551586" y="49504"/>
                      </a:lnTo>
                      <a:cubicBezTo>
                        <a:pt x="547128" y="48323"/>
                        <a:pt x="477761" y="36067"/>
                        <a:pt x="471017" y="13957"/>
                      </a:cubicBezTo>
                      <a:cubicBezTo>
                        <a:pt x="469480" y="8978"/>
                        <a:pt x="465404" y="8610"/>
                        <a:pt x="462267" y="6350"/>
                      </a:cubicBezTo>
                      <a:cubicBezTo>
                        <a:pt x="419722" y="175056"/>
                        <a:pt x="468909" y="160121"/>
                        <a:pt x="445071" y="247700"/>
                      </a:cubicBezTo>
                      <a:cubicBezTo>
                        <a:pt x="275297" y="203149"/>
                        <a:pt x="294703" y="297281"/>
                        <a:pt x="149618" y="411988"/>
                      </a:cubicBezTo>
                      <a:cubicBezTo>
                        <a:pt x="99428" y="451649"/>
                        <a:pt x="39992" y="483628"/>
                        <a:pt x="43662" y="562571"/>
                      </a:cubicBezTo>
                      <a:cubicBezTo>
                        <a:pt x="46049" y="614400"/>
                        <a:pt x="102692" y="699008"/>
                        <a:pt x="6350" y="725411"/>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grpSp>
          <p:pic>
            <p:nvPicPr>
              <p:cNvPr id="1028" name="Picture 4" descr="Ð ÐµÐ·ÑÐ»ÑÑÐ°Ñ Ð¿Ð¾ÑÑÐºÑ Ð·Ð¾Ð±ÑÐ°Ð¶ÐµÐ½Ñ Ð·Ð° Ð·Ð°Ð¿Ð¸ÑÐ¾Ð¼ &quot;pointer icon&quot;">
                <a:extLst>
                  <a:ext uri="{FF2B5EF4-FFF2-40B4-BE49-F238E27FC236}">
                    <a16:creationId xmlns:a16="http://schemas.microsoft.com/office/drawing/2014/main" id="{E7E43E5E-12E9-4E94-A1BD-0EBA2607B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617" y="1727034"/>
                <a:ext cx="1239350" cy="140303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 name="Групувати 3">
            <a:extLst>
              <a:ext uri="{FF2B5EF4-FFF2-40B4-BE49-F238E27FC236}">
                <a16:creationId xmlns:a16="http://schemas.microsoft.com/office/drawing/2014/main" id="{2B31DF87-9586-461B-A1CC-81BFD4A2B0D1}"/>
              </a:ext>
            </a:extLst>
          </p:cNvPr>
          <p:cNvGrpSpPr/>
          <p:nvPr/>
        </p:nvGrpSpPr>
        <p:grpSpPr>
          <a:xfrm>
            <a:off x="4572000" y="2054486"/>
            <a:ext cx="3600584" cy="2981242"/>
            <a:chOff x="1071980" y="1983091"/>
            <a:chExt cx="3600584" cy="2981242"/>
          </a:xfrm>
        </p:grpSpPr>
        <p:sp>
          <p:nvSpPr>
            <p:cNvPr id="3" name="Овал 2">
              <a:extLst>
                <a:ext uri="{FF2B5EF4-FFF2-40B4-BE49-F238E27FC236}">
                  <a16:creationId xmlns:a16="http://schemas.microsoft.com/office/drawing/2014/main" id="{92A2047D-C0EA-4F18-8B21-555AA5BA8DEB}"/>
                </a:ext>
              </a:extLst>
            </p:cNvPr>
            <p:cNvSpPr/>
            <p:nvPr/>
          </p:nvSpPr>
          <p:spPr>
            <a:xfrm>
              <a:off x="1301399" y="1983091"/>
              <a:ext cx="2011851" cy="2011851"/>
            </a:xfrm>
            <a:prstGeom prst="ellipse">
              <a:avLst/>
            </a:prstGeom>
            <a:pattFill prst="wdUpDiag">
              <a:fgClr>
                <a:schemeClr val="bg1">
                  <a:lumMod val="65000"/>
                </a:schemeClr>
              </a:fgClr>
              <a:bgClr>
                <a:srgbClr val="34344A"/>
              </a:bgClr>
            </a:pattFill>
            <a:ln w="41275">
              <a:solidFill>
                <a:schemeClr val="bg1">
                  <a:lumMod val="65000"/>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Прямокутник 10">
              <a:extLst>
                <a:ext uri="{FF2B5EF4-FFF2-40B4-BE49-F238E27FC236}">
                  <a16:creationId xmlns:a16="http://schemas.microsoft.com/office/drawing/2014/main" id="{0C6CB5F9-2343-4C8D-9EB2-78D749111252}"/>
                </a:ext>
              </a:extLst>
            </p:cNvPr>
            <p:cNvSpPr/>
            <p:nvPr/>
          </p:nvSpPr>
          <p:spPr>
            <a:xfrm>
              <a:off x="1071980" y="4253990"/>
              <a:ext cx="3600584" cy="461665"/>
            </a:xfrm>
            <a:prstGeom prst="rect">
              <a:avLst/>
            </a:prstGeom>
          </p:spPr>
          <p:txBody>
            <a:bodyPr wrap="square">
              <a:spAutoFit/>
            </a:bodyPr>
            <a:lstStyle/>
            <a:p>
              <a:r>
                <a:rPr lang="en-US" sz="2400" b="1" dirty="0">
                  <a:solidFill>
                    <a:schemeClr val="bg1"/>
                  </a:solidFill>
                  <a:latin typeface="Segoe UI" pitchFamily="34" charset="0"/>
                  <a:ea typeface="Segoe UI" pitchFamily="34" charset="0"/>
                  <a:cs typeface="Segoe UI" pitchFamily="34" charset="0"/>
                </a:rPr>
                <a:t>NATIONAL LEVEL</a:t>
              </a:r>
              <a:endParaRPr lang="ru-RU" sz="2400" b="1" dirty="0">
                <a:solidFill>
                  <a:schemeClr val="bg1"/>
                </a:solidFill>
                <a:latin typeface="Segoe UI" pitchFamily="34" charset="0"/>
                <a:ea typeface="Segoe UI" pitchFamily="34" charset="0"/>
                <a:cs typeface="Segoe UI" pitchFamily="34" charset="0"/>
              </a:endParaRPr>
            </a:p>
          </p:txBody>
        </p:sp>
        <p:sp>
          <p:nvSpPr>
            <p:cNvPr id="13" name="Прямокутник 12">
              <a:extLst>
                <a:ext uri="{FF2B5EF4-FFF2-40B4-BE49-F238E27FC236}">
                  <a16:creationId xmlns:a16="http://schemas.microsoft.com/office/drawing/2014/main" id="{C4EC628E-093E-4461-B451-5945C8391CF7}"/>
                </a:ext>
              </a:extLst>
            </p:cNvPr>
            <p:cNvSpPr/>
            <p:nvPr/>
          </p:nvSpPr>
          <p:spPr>
            <a:xfrm>
              <a:off x="1527584" y="4687334"/>
              <a:ext cx="2868960" cy="276999"/>
            </a:xfrm>
            <a:prstGeom prst="rect">
              <a:avLst/>
            </a:prstGeom>
          </p:spPr>
          <p:txBody>
            <a:bodyPr wrap="square">
              <a:spAutoFit/>
            </a:bodyPr>
            <a:lstStyle/>
            <a:p>
              <a:r>
                <a:rPr lang="en-US" sz="1200" b="1" spc="300" dirty="0">
                  <a:solidFill>
                    <a:srgbClr val="CC5A71"/>
                  </a:solidFill>
                  <a:latin typeface="Segoe UI" pitchFamily="34" charset="0"/>
                  <a:ea typeface="Segoe UI" pitchFamily="34" charset="0"/>
                  <a:cs typeface="Segoe UI" pitchFamily="34" charset="0"/>
                </a:rPr>
                <a:t>IN PROGRESS</a:t>
              </a:r>
              <a:endParaRPr lang="ru-RU" sz="1200" b="1" spc="300" dirty="0">
                <a:solidFill>
                  <a:srgbClr val="CC5A71"/>
                </a:solidFill>
                <a:latin typeface="Segoe UI" pitchFamily="34" charset="0"/>
                <a:ea typeface="Segoe UI" pitchFamily="34" charset="0"/>
                <a:cs typeface="Segoe UI" pitchFamily="34" charset="0"/>
              </a:endParaRPr>
            </a:p>
          </p:txBody>
        </p:sp>
        <p:grpSp>
          <p:nvGrpSpPr>
            <p:cNvPr id="83" name="Группа 9">
              <a:extLst>
                <a:ext uri="{FF2B5EF4-FFF2-40B4-BE49-F238E27FC236}">
                  <a16:creationId xmlns:a16="http://schemas.microsoft.com/office/drawing/2014/main" id="{F96407ED-3FBB-4100-82DA-8F9721876F6C}"/>
                </a:ext>
              </a:extLst>
            </p:cNvPr>
            <p:cNvGrpSpPr/>
            <p:nvPr/>
          </p:nvGrpSpPr>
          <p:grpSpPr>
            <a:xfrm>
              <a:off x="1402642" y="2509286"/>
              <a:ext cx="1753876" cy="1167628"/>
              <a:chOff x="3663927" y="686198"/>
              <a:chExt cx="5074868" cy="3402353"/>
            </a:xfrm>
            <a:solidFill>
              <a:schemeClr val="bg1"/>
            </a:solidFill>
          </p:grpSpPr>
          <p:sp>
            <p:nvSpPr>
              <p:cNvPr id="85" name="Freeform 3">
                <a:extLst>
                  <a:ext uri="{FF2B5EF4-FFF2-40B4-BE49-F238E27FC236}">
                    <a16:creationId xmlns:a16="http://schemas.microsoft.com/office/drawing/2014/main" id="{2CB432E3-8BA8-46B8-9B5B-55350B3999B7}"/>
                  </a:ext>
                </a:extLst>
              </p:cNvPr>
              <p:cNvSpPr/>
              <p:nvPr/>
            </p:nvSpPr>
            <p:spPr>
              <a:xfrm>
                <a:off x="5326828" y="2433028"/>
                <a:ext cx="921454" cy="1283701"/>
              </a:xfrm>
              <a:custGeom>
                <a:avLst/>
                <a:gdLst>
                  <a:gd name="connsiteX0" fmla="*/ 437789 w 1764063"/>
                  <a:gd name="connsiteY0" fmla="*/ 115188 h 2457560"/>
                  <a:gd name="connsiteX1" fmla="*/ 498013 w 1764063"/>
                  <a:gd name="connsiteY1" fmla="*/ 210210 h 2457560"/>
                  <a:gd name="connsiteX2" fmla="*/ 606928 w 1764063"/>
                  <a:gd name="connsiteY2" fmla="*/ 209156 h 2457560"/>
                  <a:gd name="connsiteX3" fmla="*/ 621418 w 1764063"/>
                  <a:gd name="connsiteY3" fmla="*/ 460831 h 2457560"/>
                  <a:gd name="connsiteX4" fmla="*/ 611703 w 1764063"/>
                  <a:gd name="connsiteY4" fmla="*/ 507263 h 2457560"/>
                  <a:gd name="connsiteX5" fmla="*/ 575178 w 1764063"/>
                  <a:gd name="connsiteY5" fmla="*/ 543280 h 2457560"/>
                  <a:gd name="connsiteX6" fmla="*/ 589110 w 1764063"/>
                  <a:gd name="connsiteY6" fmla="*/ 560565 h 2457560"/>
                  <a:gd name="connsiteX7" fmla="*/ 604160 w 1764063"/>
                  <a:gd name="connsiteY7" fmla="*/ 580491 h 2457560"/>
                  <a:gd name="connsiteX8" fmla="*/ 592958 w 1764063"/>
                  <a:gd name="connsiteY8" fmla="*/ 628865 h 2457560"/>
                  <a:gd name="connsiteX9" fmla="*/ 717125 w 1764063"/>
                  <a:gd name="connsiteY9" fmla="*/ 764413 h 2457560"/>
                  <a:gd name="connsiteX10" fmla="*/ 821900 w 1764063"/>
                  <a:gd name="connsiteY10" fmla="*/ 763180 h 2457560"/>
                  <a:gd name="connsiteX11" fmla="*/ 774009 w 1764063"/>
                  <a:gd name="connsiteY11" fmla="*/ 917536 h 2457560"/>
                  <a:gd name="connsiteX12" fmla="*/ 835197 w 1764063"/>
                  <a:gd name="connsiteY12" fmla="*/ 949540 h 2457560"/>
                  <a:gd name="connsiteX13" fmla="*/ 812592 w 1764063"/>
                  <a:gd name="connsiteY13" fmla="*/ 1042288 h 2457560"/>
                  <a:gd name="connsiteX14" fmla="*/ 959861 w 1764063"/>
                  <a:gd name="connsiteY14" fmla="*/ 1135227 h 2457560"/>
                  <a:gd name="connsiteX15" fmla="*/ 1002558 w 1764063"/>
                  <a:gd name="connsiteY15" fmla="*/ 1195489 h 2457560"/>
                  <a:gd name="connsiteX16" fmla="*/ 1018903 w 1764063"/>
                  <a:gd name="connsiteY16" fmla="*/ 1278686 h 2457560"/>
                  <a:gd name="connsiteX17" fmla="*/ 988690 w 1764063"/>
                  <a:gd name="connsiteY17" fmla="*/ 1395691 h 2457560"/>
                  <a:gd name="connsiteX18" fmla="*/ 1099713 w 1764063"/>
                  <a:gd name="connsiteY18" fmla="*/ 1502600 h 2457560"/>
                  <a:gd name="connsiteX19" fmla="*/ 945802 w 1764063"/>
                  <a:gd name="connsiteY19" fmla="*/ 1532978 h 2457560"/>
                  <a:gd name="connsiteX20" fmla="*/ 856432 w 1764063"/>
                  <a:gd name="connsiteY20" fmla="*/ 1430972 h 2457560"/>
                  <a:gd name="connsiteX21" fmla="*/ 814852 w 1764063"/>
                  <a:gd name="connsiteY21" fmla="*/ 1501203 h 2457560"/>
                  <a:gd name="connsiteX22" fmla="*/ 741015 w 1764063"/>
                  <a:gd name="connsiteY22" fmla="*/ 1420418 h 2457560"/>
                  <a:gd name="connsiteX23" fmla="*/ 658693 w 1764063"/>
                  <a:gd name="connsiteY23" fmla="*/ 1428381 h 2457560"/>
                  <a:gd name="connsiteX24" fmla="*/ 594456 w 1764063"/>
                  <a:gd name="connsiteY24" fmla="*/ 1486611 h 2457560"/>
                  <a:gd name="connsiteX25" fmla="*/ 595091 w 1764063"/>
                  <a:gd name="connsiteY25" fmla="*/ 1374114 h 2457560"/>
                  <a:gd name="connsiteX26" fmla="*/ 453905 w 1764063"/>
                  <a:gd name="connsiteY26" fmla="*/ 1427924 h 2457560"/>
                  <a:gd name="connsiteX27" fmla="*/ 425763 w 1764063"/>
                  <a:gd name="connsiteY27" fmla="*/ 1444269 h 2457560"/>
                  <a:gd name="connsiteX28" fmla="*/ 445599 w 1764063"/>
                  <a:gd name="connsiteY28" fmla="*/ 1565592 h 2457560"/>
                  <a:gd name="connsiteX29" fmla="*/ 491904 w 1764063"/>
                  <a:gd name="connsiteY29" fmla="*/ 1652358 h 2457560"/>
                  <a:gd name="connsiteX30" fmla="*/ 431350 w 1764063"/>
                  <a:gd name="connsiteY30" fmla="*/ 1767001 h 2457560"/>
                  <a:gd name="connsiteX31" fmla="*/ 320530 w 1764063"/>
                  <a:gd name="connsiteY31" fmla="*/ 1836127 h 2457560"/>
                  <a:gd name="connsiteX32" fmla="*/ 314358 w 1764063"/>
                  <a:gd name="connsiteY32" fmla="*/ 1942985 h 2457560"/>
                  <a:gd name="connsiteX33" fmla="*/ 165476 w 1764063"/>
                  <a:gd name="connsiteY33" fmla="*/ 2026322 h 2457560"/>
                  <a:gd name="connsiteX34" fmla="*/ 135644 w 1764063"/>
                  <a:gd name="connsiteY34" fmla="*/ 2186939 h 2457560"/>
                  <a:gd name="connsiteX35" fmla="*/ 33942 w 1764063"/>
                  <a:gd name="connsiteY35" fmla="*/ 2309304 h 2457560"/>
                  <a:gd name="connsiteX36" fmla="*/ 236520 w 1764063"/>
                  <a:gd name="connsiteY36" fmla="*/ 2442857 h 2457560"/>
                  <a:gd name="connsiteX37" fmla="*/ 329700 w 1764063"/>
                  <a:gd name="connsiteY37" fmla="*/ 2376932 h 2457560"/>
                  <a:gd name="connsiteX38" fmla="*/ 445625 w 1764063"/>
                  <a:gd name="connsiteY38" fmla="*/ 2349982 h 2457560"/>
                  <a:gd name="connsiteX39" fmla="*/ 744240 w 1764063"/>
                  <a:gd name="connsiteY39" fmla="*/ 2318359 h 2457560"/>
                  <a:gd name="connsiteX40" fmla="*/ 814852 w 1764063"/>
                  <a:gd name="connsiteY40" fmla="*/ 2451210 h 2457560"/>
                  <a:gd name="connsiteX41" fmla="*/ 854336 w 1764063"/>
                  <a:gd name="connsiteY41" fmla="*/ 2261793 h 2457560"/>
                  <a:gd name="connsiteX42" fmla="*/ 788843 w 1764063"/>
                  <a:gd name="connsiteY42" fmla="*/ 2254834 h 2457560"/>
                  <a:gd name="connsiteX43" fmla="*/ 803600 w 1764063"/>
                  <a:gd name="connsiteY43" fmla="*/ 2045817 h 2457560"/>
                  <a:gd name="connsiteX44" fmla="*/ 823818 w 1764063"/>
                  <a:gd name="connsiteY44" fmla="*/ 1980069 h 2457560"/>
                  <a:gd name="connsiteX45" fmla="*/ 828695 w 1764063"/>
                  <a:gd name="connsiteY45" fmla="*/ 1969655 h 2457560"/>
                  <a:gd name="connsiteX46" fmla="*/ 834029 w 1764063"/>
                  <a:gd name="connsiteY46" fmla="*/ 2007412 h 2457560"/>
                  <a:gd name="connsiteX47" fmla="*/ 837471 w 1764063"/>
                  <a:gd name="connsiteY47" fmla="*/ 2059470 h 2457560"/>
                  <a:gd name="connsiteX48" fmla="*/ 869462 w 1764063"/>
                  <a:gd name="connsiteY48" fmla="*/ 2153945 h 2457560"/>
                  <a:gd name="connsiteX49" fmla="*/ 967163 w 1764063"/>
                  <a:gd name="connsiteY49" fmla="*/ 2093569 h 2457560"/>
                  <a:gd name="connsiteX50" fmla="*/ 988004 w 1764063"/>
                  <a:gd name="connsiteY50" fmla="*/ 2076437 h 2457560"/>
                  <a:gd name="connsiteX51" fmla="*/ 980282 w 1764063"/>
                  <a:gd name="connsiteY51" fmla="*/ 2001799 h 2457560"/>
                  <a:gd name="connsiteX52" fmla="*/ 1065068 w 1764063"/>
                  <a:gd name="connsiteY52" fmla="*/ 1973249 h 2457560"/>
                  <a:gd name="connsiteX53" fmla="*/ 1023449 w 1764063"/>
                  <a:gd name="connsiteY53" fmla="*/ 2040039 h 2457560"/>
                  <a:gd name="connsiteX54" fmla="*/ 1282886 w 1764063"/>
                  <a:gd name="connsiteY54" fmla="*/ 1787410 h 2457560"/>
                  <a:gd name="connsiteX55" fmla="*/ 1147516 w 1764063"/>
                  <a:gd name="connsiteY55" fmla="*/ 1505280 h 2457560"/>
                  <a:gd name="connsiteX56" fmla="*/ 1221061 w 1764063"/>
                  <a:gd name="connsiteY56" fmla="*/ 1559953 h 2457560"/>
                  <a:gd name="connsiteX57" fmla="*/ 1287153 w 1764063"/>
                  <a:gd name="connsiteY57" fmla="*/ 1679536 h 2457560"/>
                  <a:gd name="connsiteX58" fmla="*/ 1311181 w 1764063"/>
                  <a:gd name="connsiteY58" fmla="*/ 1733994 h 2457560"/>
                  <a:gd name="connsiteX59" fmla="*/ 1327704 w 1764063"/>
                  <a:gd name="connsiteY59" fmla="*/ 1763090 h 2457560"/>
                  <a:gd name="connsiteX60" fmla="*/ 1459606 w 1764063"/>
                  <a:gd name="connsiteY60" fmla="*/ 1589836 h 2457560"/>
                  <a:gd name="connsiteX61" fmla="*/ 1548848 w 1764063"/>
                  <a:gd name="connsiteY61" fmla="*/ 1374952 h 2457560"/>
                  <a:gd name="connsiteX62" fmla="*/ 1727004 w 1764063"/>
                  <a:gd name="connsiteY62" fmla="*/ 1333322 h 2457560"/>
                  <a:gd name="connsiteX63" fmla="*/ 1696842 w 1764063"/>
                  <a:gd name="connsiteY63" fmla="*/ 1305648 h 2457560"/>
                  <a:gd name="connsiteX64" fmla="*/ 1620655 w 1764063"/>
                  <a:gd name="connsiteY64" fmla="*/ 1056144 h 2457560"/>
                  <a:gd name="connsiteX65" fmla="*/ 1757713 w 1764063"/>
                  <a:gd name="connsiteY65" fmla="*/ 1014564 h 2457560"/>
                  <a:gd name="connsiteX66" fmla="*/ 1754576 w 1764063"/>
                  <a:gd name="connsiteY66" fmla="*/ 893762 h 2457560"/>
                  <a:gd name="connsiteX67" fmla="*/ 1654602 w 1764063"/>
                  <a:gd name="connsiteY67" fmla="*/ 899617 h 2457560"/>
                  <a:gd name="connsiteX68" fmla="*/ 1688206 w 1764063"/>
                  <a:gd name="connsiteY68" fmla="*/ 832954 h 2457560"/>
                  <a:gd name="connsiteX69" fmla="*/ 1608805 w 1764063"/>
                  <a:gd name="connsiteY69" fmla="*/ 828357 h 2457560"/>
                  <a:gd name="connsiteX70" fmla="*/ 1575049 w 1764063"/>
                  <a:gd name="connsiteY70" fmla="*/ 807580 h 2457560"/>
                  <a:gd name="connsiteX71" fmla="*/ 1528897 w 1764063"/>
                  <a:gd name="connsiteY71" fmla="*/ 787463 h 2457560"/>
                  <a:gd name="connsiteX72" fmla="*/ 1508628 w 1764063"/>
                  <a:gd name="connsiteY72" fmla="*/ 651065 h 2457560"/>
                  <a:gd name="connsiteX73" fmla="*/ 1527818 w 1764063"/>
                  <a:gd name="connsiteY73" fmla="*/ 591642 h 2457560"/>
                  <a:gd name="connsiteX74" fmla="*/ 1354717 w 1764063"/>
                  <a:gd name="connsiteY74" fmla="*/ 515645 h 2457560"/>
                  <a:gd name="connsiteX75" fmla="*/ 1266096 w 1764063"/>
                  <a:gd name="connsiteY75" fmla="*/ 509815 h 2457560"/>
                  <a:gd name="connsiteX76" fmla="*/ 1284333 w 1764063"/>
                  <a:gd name="connsiteY76" fmla="*/ 376948 h 2457560"/>
                  <a:gd name="connsiteX77" fmla="*/ 1180587 w 1764063"/>
                  <a:gd name="connsiteY77" fmla="*/ 145211 h 2457560"/>
                  <a:gd name="connsiteX78" fmla="*/ 1266985 w 1764063"/>
                  <a:gd name="connsiteY78" fmla="*/ 91744 h 2457560"/>
                  <a:gd name="connsiteX79" fmla="*/ 1050475 w 1764063"/>
                  <a:gd name="connsiteY79" fmla="*/ 12928 h 2457560"/>
                  <a:gd name="connsiteX80" fmla="*/ 959569 w 1764063"/>
                  <a:gd name="connsiteY80" fmla="*/ 6350 h 2457560"/>
                  <a:gd name="connsiteX81" fmla="*/ 896425 w 1764063"/>
                  <a:gd name="connsiteY81" fmla="*/ 45046 h 2457560"/>
                  <a:gd name="connsiteX82" fmla="*/ 911385 w 1764063"/>
                  <a:gd name="connsiteY82" fmla="*/ 113804 h 2457560"/>
                  <a:gd name="connsiteX83" fmla="*/ 859442 w 1764063"/>
                  <a:gd name="connsiteY83" fmla="*/ 106298 h 2457560"/>
                  <a:gd name="connsiteX84" fmla="*/ 579191 w 1764063"/>
                  <a:gd name="connsiteY84" fmla="*/ 19380 h 2457560"/>
                  <a:gd name="connsiteX85" fmla="*/ 484208 w 1764063"/>
                  <a:gd name="connsiteY85" fmla="*/ 116039 h 2457560"/>
                  <a:gd name="connsiteX86" fmla="*/ 437789 w 1764063"/>
                  <a:gd name="connsiteY86" fmla="*/ 115188 h 24575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Lst>
                <a:rect l="l" t="t" r="r" b="b"/>
                <a:pathLst>
                  <a:path w="1764063" h="2457560">
                    <a:moveTo>
                      <a:pt x="437789" y="115188"/>
                    </a:moveTo>
                    <a:cubicBezTo>
                      <a:pt x="452369" y="165430"/>
                      <a:pt x="453118" y="178460"/>
                      <a:pt x="498013" y="210210"/>
                    </a:cubicBezTo>
                    <a:cubicBezTo>
                      <a:pt x="555214" y="250659"/>
                      <a:pt x="543161" y="220573"/>
                      <a:pt x="606928" y="209156"/>
                    </a:cubicBezTo>
                    <a:cubicBezTo>
                      <a:pt x="681743" y="331266"/>
                      <a:pt x="630232" y="403681"/>
                      <a:pt x="621418" y="460831"/>
                    </a:cubicBezTo>
                    <a:cubicBezTo>
                      <a:pt x="615208" y="501154"/>
                      <a:pt x="629432" y="471525"/>
                      <a:pt x="611703" y="507263"/>
                    </a:cubicBezTo>
                    <a:lnTo>
                      <a:pt x="575178" y="543280"/>
                    </a:lnTo>
                    <a:cubicBezTo>
                      <a:pt x="610192" y="622795"/>
                      <a:pt x="527477" y="479335"/>
                      <a:pt x="589110" y="560565"/>
                    </a:cubicBezTo>
                    <a:cubicBezTo>
                      <a:pt x="594571" y="567753"/>
                      <a:pt x="603804" y="579539"/>
                      <a:pt x="604160" y="580491"/>
                    </a:cubicBezTo>
                    <a:cubicBezTo>
                      <a:pt x="615691" y="610514"/>
                      <a:pt x="604325" y="582802"/>
                      <a:pt x="592958" y="628865"/>
                    </a:cubicBezTo>
                    <a:cubicBezTo>
                      <a:pt x="704274" y="626516"/>
                      <a:pt x="697327" y="706132"/>
                      <a:pt x="717125" y="764413"/>
                    </a:cubicBezTo>
                    <a:cubicBezTo>
                      <a:pt x="743466" y="753732"/>
                      <a:pt x="815284" y="688644"/>
                      <a:pt x="821900" y="763180"/>
                    </a:cubicBezTo>
                    <a:cubicBezTo>
                      <a:pt x="826358" y="813422"/>
                      <a:pt x="791611" y="888860"/>
                      <a:pt x="774009" y="917536"/>
                    </a:cubicBezTo>
                    <a:cubicBezTo>
                      <a:pt x="808248" y="944219"/>
                      <a:pt x="803206" y="929170"/>
                      <a:pt x="835197" y="949540"/>
                    </a:cubicBezTo>
                    <a:cubicBezTo>
                      <a:pt x="816135" y="991857"/>
                      <a:pt x="815919" y="987044"/>
                      <a:pt x="812592" y="1042288"/>
                    </a:cubicBezTo>
                    <a:cubicBezTo>
                      <a:pt x="904768" y="1099261"/>
                      <a:pt x="864585" y="1087107"/>
                      <a:pt x="959861" y="1135227"/>
                    </a:cubicBezTo>
                    <a:cubicBezTo>
                      <a:pt x="1002139" y="1156576"/>
                      <a:pt x="996704" y="1167345"/>
                      <a:pt x="1002558" y="1195489"/>
                    </a:cubicBezTo>
                    <a:lnTo>
                      <a:pt x="1018903" y="1278686"/>
                    </a:lnTo>
                    <a:cubicBezTo>
                      <a:pt x="1022484" y="1376755"/>
                      <a:pt x="997059" y="1341945"/>
                      <a:pt x="988690" y="1395691"/>
                    </a:cubicBezTo>
                    <a:lnTo>
                      <a:pt x="1099713" y="1502600"/>
                    </a:lnTo>
                    <a:cubicBezTo>
                      <a:pt x="888334" y="1517408"/>
                      <a:pt x="1029075" y="1517853"/>
                      <a:pt x="945802" y="1532978"/>
                    </a:cubicBezTo>
                    <a:cubicBezTo>
                      <a:pt x="906736" y="1485061"/>
                      <a:pt x="927679" y="1456638"/>
                      <a:pt x="856432" y="1430972"/>
                    </a:cubicBezTo>
                    <a:cubicBezTo>
                      <a:pt x="826778" y="1480540"/>
                      <a:pt x="860826" y="1460194"/>
                      <a:pt x="814852" y="1501203"/>
                    </a:cubicBezTo>
                    <a:cubicBezTo>
                      <a:pt x="772777" y="1481429"/>
                      <a:pt x="766059" y="1462900"/>
                      <a:pt x="741015" y="1420418"/>
                    </a:cubicBezTo>
                    <a:lnTo>
                      <a:pt x="658693" y="1428381"/>
                    </a:lnTo>
                    <a:cubicBezTo>
                      <a:pt x="596336" y="1440370"/>
                      <a:pt x="664751" y="1453946"/>
                      <a:pt x="594456" y="1486611"/>
                    </a:cubicBezTo>
                    <a:lnTo>
                      <a:pt x="595091" y="1374114"/>
                    </a:lnTo>
                    <a:lnTo>
                      <a:pt x="453905" y="1427924"/>
                    </a:lnTo>
                    <a:cubicBezTo>
                      <a:pt x="429204" y="1440065"/>
                      <a:pt x="443365" y="1429397"/>
                      <a:pt x="425763" y="1444269"/>
                    </a:cubicBezTo>
                    <a:cubicBezTo>
                      <a:pt x="438322" y="1490916"/>
                      <a:pt x="435846" y="1522615"/>
                      <a:pt x="445599" y="1565592"/>
                    </a:cubicBezTo>
                    <a:cubicBezTo>
                      <a:pt x="462008" y="1637791"/>
                      <a:pt x="473781" y="1592681"/>
                      <a:pt x="491904" y="1652358"/>
                    </a:cubicBezTo>
                    <a:cubicBezTo>
                      <a:pt x="389859" y="1772589"/>
                      <a:pt x="439034" y="1700479"/>
                      <a:pt x="431350" y="1767001"/>
                    </a:cubicBezTo>
                    <a:cubicBezTo>
                      <a:pt x="425280" y="1819287"/>
                      <a:pt x="425445" y="1791233"/>
                      <a:pt x="320530" y="1836127"/>
                    </a:cubicBezTo>
                    <a:lnTo>
                      <a:pt x="314358" y="1942985"/>
                    </a:lnTo>
                    <a:cubicBezTo>
                      <a:pt x="199296" y="1996388"/>
                      <a:pt x="239186" y="1994166"/>
                      <a:pt x="165476" y="2026322"/>
                    </a:cubicBezTo>
                    <a:cubicBezTo>
                      <a:pt x="161056" y="2109304"/>
                      <a:pt x="187904" y="2113559"/>
                      <a:pt x="135644" y="2186939"/>
                    </a:cubicBezTo>
                    <a:cubicBezTo>
                      <a:pt x="-56367" y="2139797"/>
                      <a:pt x="16771" y="2267013"/>
                      <a:pt x="33942" y="2309304"/>
                    </a:cubicBezTo>
                    <a:cubicBezTo>
                      <a:pt x="65349" y="2386660"/>
                      <a:pt x="156852" y="2432303"/>
                      <a:pt x="236520" y="2442857"/>
                    </a:cubicBezTo>
                    <a:cubicBezTo>
                      <a:pt x="320771" y="2454025"/>
                      <a:pt x="289440" y="2419515"/>
                      <a:pt x="329700" y="2376932"/>
                    </a:cubicBezTo>
                    <a:cubicBezTo>
                      <a:pt x="434030" y="2410726"/>
                      <a:pt x="379852" y="2392692"/>
                      <a:pt x="445625" y="2349982"/>
                    </a:cubicBezTo>
                    <a:cubicBezTo>
                      <a:pt x="551543" y="2281199"/>
                      <a:pt x="630842" y="2267978"/>
                      <a:pt x="744240" y="2318359"/>
                    </a:cubicBezTo>
                    <a:cubicBezTo>
                      <a:pt x="853803" y="2367026"/>
                      <a:pt x="736087" y="2379916"/>
                      <a:pt x="814852" y="2451210"/>
                    </a:cubicBezTo>
                    <a:cubicBezTo>
                      <a:pt x="891764" y="2429890"/>
                      <a:pt x="861373" y="2338692"/>
                      <a:pt x="854336" y="2261793"/>
                    </a:cubicBezTo>
                    <a:lnTo>
                      <a:pt x="788843" y="2254834"/>
                    </a:lnTo>
                    <a:cubicBezTo>
                      <a:pt x="802000" y="2093912"/>
                      <a:pt x="768484" y="2172715"/>
                      <a:pt x="803600" y="2045817"/>
                    </a:cubicBezTo>
                    <a:lnTo>
                      <a:pt x="823818" y="1980069"/>
                    </a:lnTo>
                    <a:cubicBezTo>
                      <a:pt x="824822" y="1977516"/>
                      <a:pt x="826485" y="1972779"/>
                      <a:pt x="828695" y="1969655"/>
                    </a:cubicBezTo>
                    <a:lnTo>
                      <a:pt x="834029" y="2007412"/>
                    </a:lnTo>
                    <a:cubicBezTo>
                      <a:pt x="835566" y="2041664"/>
                      <a:pt x="826993" y="2016188"/>
                      <a:pt x="837471" y="2059470"/>
                    </a:cubicBezTo>
                    <a:cubicBezTo>
                      <a:pt x="839922" y="2069629"/>
                      <a:pt x="864548" y="2139327"/>
                      <a:pt x="869462" y="2153945"/>
                    </a:cubicBezTo>
                    <a:cubicBezTo>
                      <a:pt x="918967" y="2140877"/>
                      <a:pt x="930930" y="2123401"/>
                      <a:pt x="967163" y="2093569"/>
                    </a:cubicBezTo>
                    <a:cubicBezTo>
                      <a:pt x="970618" y="2090737"/>
                      <a:pt x="986582" y="2078215"/>
                      <a:pt x="988004" y="2076437"/>
                    </a:cubicBezTo>
                    <a:cubicBezTo>
                      <a:pt x="1009404" y="2049652"/>
                      <a:pt x="981299" y="2055876"/>
                      <a:pt x="980282" y="2001799"/>
                    </a:cubicBezTo>
                    <a:cubicBezTo>
                      <a:pt x="1045916" y="1974418"/>
                      <a:pt x="982047" y="1969376"/>
                      <a:pt x="1065068" y="1973249"/>
                    </a:cubicBezTo>
                    <a:cubicBezTo>
                      <a:pt x="1053689" y="2036813"/>
                      <a:pt x="1060978" y="1993645"/>
                      <a:pt x="1023449" y="2040039"/>
                    </a:cubicBezTo>
                    <a:cubicBezTo>
                      <a:pt x="1079469" y="2004771"/>
                      <a:pt x="1273424" y="1835581"/>
                      <a:pt x="1282886" y="1787410"/>
                    </a:cubicBezTo>
                    <a:cubicBezTo>
                      <a:pt x="1310749" y="1645653"/>
                      <a:pt x="993033" y="1570913"/>
                      <a:pt x="1147516" y="1505280"/>
                    </a:cubicBezTo>
                    <a:lnTo>
                      <a:pt x="1221061" y="1559953"/>
                    </a:lnTo>
                    <a:cubicBezTo>
                      <a:pt x="1263277" y="1598599"/>
                      <a:pt x="1262730" y="1617674"/>
                      <a:pt x="1287153" y="1679536"/>
                    </a:cubicBezTo>
                    <a:lnTo>
                      <a:pt x="1311181" y="1733994"/>
                    </a:lnTo>
                    <a:cubicBezTo>
                      <a:pt x="1327310" y="1766150"/>
                      <a:pt x="1302698" y="1736305"/>
                      <a:pt x="1327704" y="1763090"/>
                    </a:cubicBezTo>
                    <a:cubicBezTo>
                      <a:pt x="1364419" y="1674367"/>
                      <a:pt x="1405745" y="1652231"/>
                      <a:pt x="1459606" y="1589836"/>
                    </a:cubicBezTo>
                    <a:cubicBezTo>
                      <a:pt x="1524007" y="1515224"/>
                      <a:pt x="1513403" y="1470723"/>
                      <a:pt x="1548848" y="1374952"/>
                    </a:cubicBezTo>
                    <a:cubicBezTo>
                      <a:pt x="1593908" y="1354518"/>
                      <a:pt x="1677830" y="1326045"/>
                      <a:pt x="1727004" y="1333322"/>
                    </a:cubicBezTo>
                    <a:cubicBezTo>
                      <a:pt x="1678147" y="1311770"/>
                      <a:pt x="1720667" y="1327784"/>
                      <a:pt x="1696842" y="1305648"/>
                    </a:cubicBezTo>
                    <a:cubicBezTo>
                      <a:pt x="1697972" y="1063218"/>
                      <a:pt x="1618622" y="1170203"/>
                      <a:pt x="1620655" y="1056144"/>
                    </a:cubicBezTo>
                    <a:cubicBezTo>
                      <a:pt x="1675493" y="1033690"/>
                      <a:pt x="1692295" y="1061262"/>
                      <a:pt x="1757713" y="1014564"/>
                    </a:cubicBezTo>
                    <a:lnTo>
                      <a:pt x="1754576" y="893762"/>
                    </a:lnTo>
                    <a:lnTo>
                      <a:pt x="1654602" y="899617"/>
                    </a:lnTo>
                    <a:cubicBezTo>
                      <a:pt x="1665993" y="859916"/>
                      <a:pt x="1672026" y="879665"/>
                      <a:pt x="1688206" y="832954"/>
                    </a:cubicBezTo>
                    <a:cubicBezTo>
                      <a:pt x="1621417" y="833894"/>
                      <a:pt x="1652493" y="849769"/>
                      <a:pt x="1608805" y="828357"/>
                    </a:cubicBezTo>
                    <a:cubicBezTo>
                      <a:pt x="1589019" y="818641"/>
                      <a:pt x="1607878" y="825055"/>
                      <a:pt x="1575049" y="807580"/>
                    </a:cubicBezTo>
                    <a:cubicBezTo>
                      <a:pt x="1554945" y="796886"/>
                      <a:pt x="1548518" y="798042"/>
                      <a:pt x="1528897" y="787463"/>
                    </a:cubicBezTo>
                    <a:lnTo>
                      <a:pt x="1508628" y="651065"/>
                    </a:lnTo>
                    <a:cubicBezTo>
                      <a:pt x="1516095" y="613955"/>
                      <a:pt x="1515321" y="662673"/>
                      <a:pt x="1527818" y="591642"/>
                    </a:cubicBezTo>
                    <a:lnTo>
                      <a:pt x="1354717" y="515645"/>
                    </a:lnTo>
                    <a:cubicBezTo>
                      <a:pt x="1320490" y="510920"/>
                      <a:pt x="1305631" y="516826"/>
                      <a:pt x="1266096" y="509815"/>
                    </a:cubicBezTo>
                    <a:cubicBezTo>
                      <a:pt x="1251046" y="424510"/>
                      <a:pt x="1265956" y="438175"/>
                      <a:pt x="1284333" y="376948"/>
                    </a:cubicBezTo>
                    <a:cubicBezTo>
                      <a:pt x="1196627" y="299796"/>
                      <a:pt x="1197236" y="256032"/>
                      <a:pt x="1180587" y="145211"/>
                    </a:cubicBezTo>
                    <a:cubicBezTo>
                      <a:pt x="1248747" y="132486"/>
                      <a:pt x="1235819" y="136905"/>
                      <a:pt x="1266985" y="91744"/>
                    </a:cubicBezTo>
                    <a:cubicBezTo>
                      <a:pt x="1130587" y="99656"/>
                      <a:pt x="1095726" y="112433"/>
                      <a:pt x="1050475" y="12928"/>
                    </a:cubicBezTo>
                    <a:cubicBezTo>
                      <a:pt x="1012528" y="25374"/>
                      <a:pt x="1014877" y="62991"/>
                      <a:pt x="959569" y="6350"/>
                    </a:cubicBezTo>
                    <a:cubicBezTo>
                      <a:pt x="924453" y="57746"/>
                      <a:pt x="972726" y="16255"/>
                      <a:pt x="896425" y="45046"/>
                    </a:cubicBezTo>
                    <a:lnTo>
                      <a:pt x="911385" y="113804"/>
                    </a:lnTo>
                    <a:cubicBezTo>
                      <a:pt x="887356" y="103822"/>
                      <a:pt x="891675" y="104762"/>
                      <a:pt x="859442" y="106298"/>
                    </a:cubicBezTo>
                    <a:cubicBezTo>
                      <a:pt x="686087" y="114541"/>
                      <a:pt x="706051" y="142113"/>
                      <a:pt x="579191" y="19380"/>
                    </a:cubicBezTo>
                    <a:cubicBezTo>
                      <a:pt x="530118" y="38366"/>
                      <a:pt x="501150" y="55816"/>
                      <a:pt x="484208" y="116039"/>
                    </a:cubicBezTo>
                    <a:lnTo>
                      <a:pt x="437789" y="115188"/>
                    </a:ln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86" name="Freeform 3">
                <a:extLst>
                  <a:ext uri="{FF2B5EF4-FFF2-40B4-BE49-F238E27FC236}">
                    <a16:creationId xmlns:a16="http://schemas.microsoft.com/office/drawing/2014/main" id="{7A53EA94-6C2B-41B7-B510-5F3FC6595925}"/>
                  </a:ext>
                </a:extLst>
              </p:cNvPr>
              <p:cNvSpPr/>
              <p:nvPr/>
            </p:nvSpPr>
            <p:spPr>
              <a:xfrm>
                <a:off x="6069348" y="686198"/>
                <a:ext cx="784336" cy="875504"/>
              </a:xfrm>
              <a:custGeom>
                <a:avLst/>
                <a:gdLst>
                  <a:gd name="connsiteX0" fmla="*/ 17881 w 1501559"/>
                  <a:gd name="connsiteY0" fmla="*/ 879182 h 1676095"/>
                  <a:gd name="connsiteX1" fmla="*/ 6350 w 1501559"/>
                  <a:gd name="connsiteY1" fmla="*/ 909828 h 1676095"/>
                  <a:gd name="connsiteX2" fmla="*/ 14287 w 1501559"/>
                  <a:gd name="connsiteY2" fmla="*/ 1085418 h 1676095"/>
                  <a:gd name="connsiteX3" fmla="*/ 72999 w 1501559"/>
                  <a:gd name="connsiteY3" fmla="*/ 1184325 h 1676095"/>
                  <a:gd name="connsiteX4" fmla="*/ 107607 w 1501559"/>
                  <a:gd name="connsiteY4" fmla="*/ 1230337 h 1676095"/>
                  <a:gd name="connsiteX5" fmla="*/ 123126 w 1501559"/>
                  <a:gd name="connsiteY5" fmla="*/ 1297978 h 1676095"/>
                  <a:gd name="connsiteX6" fmla="*/ 336105 w 1501559"/>
                  <a:gd name="connsiteY6" fmla="*/ 1382064 h 1676095"/>
                  <a:gd name="connsiteX7" fmla="*/ 316077 w 1501559"/>
                  <a:gd name="connsiteY7" fmla="*/ 1455902 h 1676095"/>
                  <a:gd name="connsiteX8" fmla="*/ 575488 w 1501559"/>
                  <a:gd name="connsiteY8" fmla="*/ 1489443 h 1676095"/>
                  <a:gd name="connsiteX9" fmla="*/ 681773 w 1501559"/>
                  <a:gd name="connsiteY9" fmla="*/ 1446631 h 1676095"/>
                  <a:gd name="connsiteX10" fmla="*/ 779513 w 1501559"/>
                  <a:gd name="connsiteY10" fmla="*/ 1517230 h 1676095"/>
                  <a:gd name="connsiteX11" fmla="*/ 773810 w 1501559"/>
                  <a:gd name="connsiteY11" fmla="*/ 1661972 h 1676095"/>
                  <a:gd name="connsiteX12" fmla="*/ 807631 w 1501559"/>
                  <a:gd name="connsiteY12" fmla="*/ 1669745 h 1676095"/>
                  <a:gd name="connsiteX13" fmla="*/ 918057 w 1501559"/>
                  <a:gd name="connsiteY13" fmla="*/ 1595170 h 1676095"/>
                  <a:gd name="connsiteX14" fmla="*/ 1222095 w 1501559"/>
                  <a:gd name="connsiteY14" fmla="*/ 1570266 h 1676095"/>
                  <a:gd name="connsiteX15" fmla="*/ 1253731 w 1501559"/>
                  <a:gd name="connsiteY15" fmla="*/ 1535328 h 1676095"/>
                  <a:gd name="connsiteX16" fmla="*/ 1261312 w 1501559"/>
                  <a:gd name="connsiteY16" fmla="*/ 1529130 h 1676095"/>
                  <a:gd name="connsiteX17" fmla="*/ 1298994 w 1501559"/>
                  <a:gd name="connsiteY17" fmla="*/ 1493062 h 1676095"/>
                  <a:gd name="connsiteX18" fmla="*/ 1374190 w 1501559"/>
                  <a:gd name="connsiteY18" fmla="*/ 1364741 h 1676095"/>
                  <a:gd name="connsiteX19" fmla="*/ 1342149 w 1501559"/>
                  <a:gd name="connsiteY19" fmla="*/ 1277988 h 1676095"/>
                  <a:gd name="connsiteX20" fmla="*/ 1367955 w 1501559"/>
                  <a:gd name="connsiteY20" fmla="*/ 1176502 h 1676095"/>
                  <a:gd name="connsiteX21" fmla="*/ 1246428 w 1501559"/>
                  <a:gd name="connsiteY21" fmla="*/ 1032078 h 1676095"/>
                  <a:gd name="connsiteX22" fmla="*/ 1282928 w 1501559"/>
                  <a:gd name="connsiteY22" fmla="*/ 926261 h 1676095"/>
                  <a:gd name="connsiteX23" fmla="*/ 1312253 w 1501559"/>
                  <a:gd name="connsiteY23" fmla="*/ 841806 h 1676095"/>
                  <a:gd name="connsiteX24" fmla="*/ 1321930 w 1501559"/>
                  <a:gd name="connsiteY24" fmla="*/ 826401 h 1676095"/>
                  <a:gd name="connsiteX25" fmla="*/ 1324470 w 1501559"/>
                  <a:gd name="connsiteY25" fmla="*/ 779360 h 1676095"/>
                  <a:gd name="connsiteX26" fmla="*/ 1350860 w 1501559"/>
                  <a:gd name="connsiteY26" fmla="*/ 677862 h 1676095"/>
                  <a:gd name="connsiteX27" fmla="*/ 1311516 w 1501559"/>
                  <a:gd name="connsiteY27" fmla="*/ 455193 h 1676095"/>
                  <a:gd name="connsiteX28" fmla="*/ 1455699 w 1501559"/>
                  <a:gd name="connsiteY28" fmla="*/ 357276 h 1676095"/>
                  <a:gd name="connsiteX29" fmla="*/ 1415160 w 1501559"/>
                  <a:gd name="connsiteY29" fmla="*/ 297446 h 1676095"/>
                  <a:gd name="connsiteX30" fmla="*/ 1495209 w 1501559"/>
                  <a:gd name="connsiteY30" fmla="*/ 269722 h 1676095"/>
                  <a:gd name="connsiteX31" fmla="*/ 1405166 w 1501559"/>
                  <a:gd name="connsiteY31" fmla="*/ 171691 h 1676095"/>
                  <a:gd name="connsiteX32" fmla="*/ 1437500 w 1501559"/>
                  <a:gd name="connsiteY32" fmla="*/ 6350 h 1676095"/>
                  <a:gd name="connsiteX33" fmla="*/ 1335366 w 1501559"/>
                  <a:gd name="connsiteY33" fmla="*/ 6350 h 1676095"/>
                  <a:gd name="connsiteX34" fmla="*/ 926528 w 1501559"/>
                  <a:gd name="connsiteY34" fmla="*/ 84594 h 1676095"/>
                  <a:gd name="connsiteX35" fmla="*/ 914019 w 1501559"/>
                  <a:gd name="connsiteY35" fmla="*/ 154533 h 1676095"/>
                  <a:gd name="connsiteX36" fmla="*/ 911085 w 1501559"/>
                  <a:gd name="connsiteY36" fmla="*/ 165277 h 1676095"/>
                  <a:gd name="connsiteX37" fmla="*/ 825449 w 1501559"/>
                  <a:gd name="connsiteY37" fmla="*/ 259918 h 1676095"/>
                  <a:gd name="connsiteX38" fmla="*/ 655764 w 1501559"/>
                  <a:gd name="connsiteY38" fmla="*/ 213868 h 1676095"/>
                  <a:gd name="connsiteX39" fmla="*/ 377469 w 1501559"/>
                  <a:gd name="connsiteY39" fmla="*/ 245275 h 1676095"/>
                  <a:gd name="connsiteX40" fmla="*/ 225005 w 1501559"/>
                  <a:gd name="connsiteY40" fmla="*/ 226745 h 1676095"/>
                  <a:gd name="connsiteX41" fmla="*/ 180479 w 1501559"/>
                  <a:gd name="connsiteY41" fmla="*/ 308394 h 1676095"/>
                  <a:gd name="connsiteX42" fmla="*/ 71920 w 1501559"/>
                  <a:gd name="connsiteY42" fmla="*/ 450748 h 1676095"/>
                  <a:gd name="connsiteX43" fmla="*/ 53568 w 1501559"/>
                  <a:gd name="connsiteY43" fmla="*/ 498919 h 1676095"/>
                  <a:gd name="connsiteX44" fmla="*/ 9334 w 1501559"/>
                  <a:gd name="connsiteY44" fmla="*/ 533069 h 1676095"/>
                  <a:gd name="connsiteX45" fmla="*/ 17881 w 1501559"/>
                  <a:gd name="connsiteY45" fmla="*/ 879182 h 16760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Lst>
                <a:rect l="l" t="t" r="r" b="b"/>
                <a:pathLst>
                  <a:path w="1501559" h="1676095">
                    <a:moveTo>
                      <a:pt x="17881" y="879182"/>
                    </a:moveTo>
                    <a:lnTo>
                      <a:pt x="6350" y="909828"/>
                    </a:lnTo>
                    <a:cubicBezTo>
                      <a:pt x="32219" y="951725"/>
                      <a:pt x="29247" y="1037653"/>
                      <a:pt x="14287" y="1085418"/>
                    </a:cubicBezTo>
                    <a:cubicBezTo>
                      <a:pt x="95757" y="1132560"/>
                      <a:pt x="22072" y="1109510"/>
                      <a:pt x="72999" y="1184325"/>
                    </a:cubicBezTo>
                    <a:cubicBezTo>
                      <a:pt x="104419" y="1230477"/>
                      <a:pt x="84734" y="1166164"/>
                      <a:pt x="107607" y="1230337"/>
                    </a:cubicBezTo>
                    <a:cubicBezTo>
                      <a:pt x="120916" y="1267713"/>
                      <a:pt x="91109" y="1241234"/>
                      <a:pt x="123126" y="1297978"/>
                    </a:cubicBezTo>
                    <a:cubicBezTo>
                      <a:pt x="184099" y="1347000"/>
                      <a:pt x="317969" y="1245336"/>
                      <a:pt x="336105" y="1382064"/>
                    </a:cubicBezTo>
                    <a:cubicBezTo>
                      <a:pt x="346037" y="1456816"/>
                      <a:pt x="333844" y="1417459"/>
                      <a:pt x="316077" y="1455902"/>
                    </a:cubicBezTo>
                    <a:cubicBezTo>
                      <a:pt x="381113" y="1501559"/>
                      <a:pt x="477608" y="1514843"/>
                      <a:pt x="575488" y="1489443"/>
                    </a:cubicBezTo>
                    <a:cubicBezTo>
                      <a:pt x="648982" y="1470393"/>
                      <a:pt x="632447" y="1442872"/>
                      <a:pt x="681773" y="1446631"/>
                    </a:cubicBezTo>
                    <a:cubicBezTo>
                      <a:pt x="726135" y="1450022"/>
                      <a:pt x="691426" y="1444409"/>
                      <a:pt x="779513" y="1517230"/>
                    </a:cubicBezTo>
                    <a:cubicBezTo>
                      <a:pt x="675360" y="1614373"/>
                      <a:pt x="799515" y="1552968"/>
                      <a:pt x="773810" y="1661972"/>
                    </a:cubicBezTo>
                    <a:lnTo>
                      <a:pt x="807631" y="1669745"/>
                    </a:lnTo>
                    <a:cubicBezTo>
                      <a:pt x="874662" y="1636115"/>
                      <a:pt x="830478" y="1682407"/>
                      <a:pt x="918057" y="1595170"/>
                    </a:cubicBezTo>
                    <a:cubicBezTo>
                      <a:pt x="993013" y="1601508"/>
                      <a:pt x="1109129" y="1720710"/>
                      <a:pt x="1222095" y="1570266"/>
                    </a:cubicBezTo>
                    <a:cubicBezTo>
                      <a:pt x="1239316" y="1547355"/>
                      <a:pt x="1235062" y="1552295"/>
                      <a:pt x="1253731" y="1535328"/>
                    </a:cubicBezTo>
                    <a:cubicBezTo>
                      <a:pt x="1255826" y="1533436"/>
                      <a:pt x="1259141" y="1531048"/>
                      <a:pt x="1261312" y="1529130"/>
                    </a:cubicBezTo>
                    <a:lnTo>
                      <a:pt x="1298994" y="1493062"/>
                    </a:lnTo>
                    <a:cubicBezTo>
                      <a:pt x="1314589" y="1416507"/>
                      <a:pt x="1314386" y="1402016"/>
                      <a:pt x="1374190" y="1364741"/>
                    </a:cubicBezTo>
                    <a:cubicBezTo>
                      <a:pt x="1347990" y="1318056"/>
                      <a:pt x="1328687" y="1348930"/>
                      <a:pt x="1342149" y="1277988"/>
                    </a:cubicBezTo>
                    <a:cubicBezTo>
                      <a:pt x="1355064" y="1209954"/>
                      <a:pt x="1380756" y="1233360"/>
                      <a:pt x="1367955" y="1176502"/>
                    </a:cubicBezTo>
                    <a:cubicBezTo>
                      <a:pt x="1360373" y="1142796"/>
                      <a:pt x="1271917" y="1068946"/>
                      <a:pt x="1246428" y="1032078"/>
                    </a:cubicBezTo>
                    <a:cubicBezTo>
                      <a:pt x="1253096" y="946454"/>
                      <a:pt x="1259687" y="999578"/>
                      <a:pt x="1282928" y="926261"/>
                    </a:cubicBezTo>
                    <a:lnTo>
                      <a:pt x="1312253" y="841806"/>
                    </a:lnTo>
                    <a:cubicBezTo>
                      <a:pt x="1314119" y="838314"/>
                      <a:pt x="1320596" y="829843"/>
                      <a:pt x="1321930" y="826401"/>
                    </a:cubicBezTo>
                    <a:cubicBezTo>
                      <a:pt x="1342453" y="773569"/>
                      <a:pt x="1324406" y="815009"/>
                      <a:pt x="1324470" y="779360"/>
                    </a:cubicBezTo>
                    <a:cubicBezTo>
                      <a:pt x="1324635" y="704888"/>
                      <a:pt x="1338884" y="740676"/>
                      <a:pt x="1350860" y="677862"/>
                    </a:cubicBezTo>
                    <a:cubicBezTo>
                      <a:pt x="1369669" y="579132"/>
                      <a:pt x="1271130" y="562825"/>
                      <a:pt x="1311516" y="455193"/>
                    </a:cubicBezTo>
                    <a:cubicBezTo>
                      <a:pt x="1352625" y="345655"/>
                      <a:pt x="1386878" y="427456"/>
                      <a:pt x="1455699" y="357276"/>
                    </a:cubicBezTo>
                    <a:lnTo>
                      <a:pt x="1415160" y="297446"/>
                    </a:lnTo>
                    <a:cubicBezTo>
                      <a:pt x="1446453" y="274967"/>
                      <a:pt x="1461299" y="291198"/>
                      <a:pt x="1495209" y="269722"/>
                    </a:cubicBezTo>
                    <a:cubicBezTo>
                      <a:pt x="1476438" y="207022"/>
                      <a:pt x="1443139" y="198996"/>
                      <a:pt x="1405166" y="171691"/>
                    </a:cubicBezTo>
                    <a:cubicBezTo>
                      <a:pt x="1409420" y="116573"/>
                      <a:pt x="1450288" y="55092"/>
                      <a:pt x="1437500" y="6350"/>
                    </a:cubicBezTo>
                    <a:lnTo>
                      <a:pt x="1335366" y="6350"/>
                    </a:lnTo>
                    <a:cubicBezTo>
                      <a:pt x="1185354" y="226517"/>
                      <a:pt x="976566" y="-60337"/>
                      <a:pt x="926528" y="84594"/>
                    </a:cubicBezTo>
                    <a:lnTo>
                      <a:pt x="914019" y="154533"/>
                    </a:lnTo>
                    <a:cubicBezTo>
                      <a:pt x="913104" y="158140"/>
                      <a:pt x="912203" y="161848"/>
                      <a:pt x="911085" y="165277"/>
                    </a:cubicBezTo>
                    <a:cubicBezTo>
                      <a:pt x="900506" y="197281"/>
                      <a:pt x="856843" y="248500"/>
                      <a:pt x="825449" y="259918"/>
                    </a:cubicBezTo>
                    <a:cubicBezTo>
                      <a:pt x="724357" y="296633"/>
                      <a:pt x="793584" y="232714"/>
                      <a:pt x="655764" y="213868"/>
                    </a:cubicBezTo>
                    <a:cubicBezTo>
                      <a:pt x="380098" y="176174"/>
                      <a:pt x="504418" y="161480"/>
                      <a:pt x="377469" y="245275"/>
                    </a:cubicBezTo>
                    <a:cubicBezTo>
                      <a:pt x="297332" y="219049"/>
                      <a:pt x="332879" y="207327"/>
                      <a:pt x="225005" y="226745"/>
                    </a:cubicBezTo>
                    <a:cubicBezTo>
                      <a:pt x="199225" y="274142"/>
                      <a:pt x="219900" y="269328"/>
                      <a:pt x="180479" y="308394"/>
                    </a:cubicBezTo>
                    <a:cubicBezTo>
                      <a:pt x="117182" y="371132"/>
                      <a:pt x="101257" y="349580"/>
                      <a:pt x="71920" y="450748"/>
                    </a:cubicBezTo>
                    <a:cubicBezTo>
                      <a:pt x="63665" y="479209"/>
                      <a:pt x="69963" y="477596"/>
                      <a:pt x="53568" y="498919"/>
                    </a:cubicBezTo>
                    <a:lnTo>
                      <a:pt x="9334" y="533069"/>
                    </a:lnTo>
                    <a:cubicBezTo>
                      <a:pt x="33122" y="770051"/>
                      <a:pt x="92087" y="822832"/>
                      <a:pt x="17881" y="879182"/>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87" name="Freeform 3">
                <a:extLst>
                  <a:ext uri="{FF2B5EF4-FFF2-40B4-BE49-F238E27FC236}">
                    <a16:creationId xmlns:a16="http://schemas.microsoft.com/office/drawing/2014/main" id="{942D84E9-0123-4FB6-8B32-0604EAA9B076}"/>
                  </a:ext>
                </a:extLst>
              </p:cNvPr>
              <p:cNvSpPr/>
              <p:nvPr/>
            </p:nvSpPr>
            <p:spPr>
              <a:xfrm>
                <a:off x="7242143" y="1463317"/>
                <a:ext cx="896659" cy="826739"/>
              </a:xfrm>
              <a:custGeom>
                <a:avLst/>
                <a:gdLst>
                  <a:gd name="connsiteX0" fmla="*/ 403664 w 1716595"/>
                  <a:gd name="connsiteY0" fmla="*/ 124561 h 1582737"/>
                  <a:gd name="connsiteX1" fmla="*/ 213952 w 1716595"/>
                  <a:gd name="connsiteY1" fmla="*/ 197396 h 1582737"/>
                  <a:gd name="connsiteX2" fmla="*/ 118752 w 1716595"/>
                  <a:gd name="connsiteY2" fmla="*/ 254101 h 1582737"/>
                  <a:gd name="connsiteX3" fmla="*/ 97657 w 1716595"/>
                  <a:gd name="connsiteY3" fmla="*/ 274129 h 1582737"/>
                  <a:gd name="connsiteX4" fmla="*/ 37700 w 1716595"/>
                  <a:gd name="connsiteY4" fmla="*/ 306590 h 1582737"/>
                  <a:gd name="connsiteX5" fmla="*/ 9761 w 1716595"/>
                  <a:gd name="connsiteY5" fmla="*/ 409079 h 1582737"/>
                  <a:gd name="connsiteX6" fmla="*/ 182188 w 1716595"/>
                  <a:gd name="connsiteY6" fmla="*/ 556717 h 1582737"/>
                  <a:gd name="connsiteX7" fmla="*/ 268028 w 1716595"/>
                  <a:gd name="connsiteY7" fmla="*/ 679869 h 1582737"/>
                  <a:gd name="connsiteX8" fmla="*/ 338652 w 1716595"/>
                  <a:gd name="connsiteY8" fmla="*/ 805700 h 1582737"/>
                  <a:gd name="connsiteX9" fmla="*/ 306166 w 1716595"/>
                  <a:gd name="connsiteY9" fmla="*/ 821118 h 1582737"/>
                  <a:gd name="connsiteX10" fmla="*/ 295740 w 1716595"/>
                  <a:gd name="connsiteY10" fmla="*/ 824687 h 1582737"/>
                  <a:gd name="connsiteX11" fmla="*/ 259544 w 1716595"/>
                  <a:gd name="connsiteY11" fmla="*/ 833424 h 1582737"/>
                  <a:gd name="connsiteX12" fmla="*/ 274162 w 1716595"/>
                  <a:gd name="connsiteY12" fmla="*/ 914349 h 1582737"/>
                  <a:gd name="connsiteX13" fmla="*/ 244457 w 1716595"/>
                  <a:gd name="connsiteY13" fmla="*/ 989609 h 1582737"/>
                  <a:gd name="connsiteX14" fmla="*/ 95981 w 1716595"/>
                  <a:gd name="connsiteY14" fmla="*/ 1101369 h 1582737"/>
                  <a:gd name="connsiteX15" fmla="*/ 165526 w 1716595"/>
                  <a:gd name="connsiteY15" fmla="*/ 1113917 h 1582737"/>
                  <a:gd name="connsiteX16" fmla="*/ 217787 w 1716595"/>
                  <a:gd name="connsiteY16" fmla="*/ 1159230 h 1582737"/>
                  <a:gd name="connsiteX17" fmla="*/ 494786 w 1716595"/>
                  <a:gd name="connsiteY17" fmla="*/ 1268488 h 1582737"/>
                  <a:gd name="connsiteX18" fmla="*/ 627247 w 1716595"/>
                  <a:gd name="connsiteY18" fmla="*/ 1220165 h 1582737"/>
                  <a:gd name="connsiteX19" fmla="*/ 652102 w 1716595"/>
                  <a:gd name="connsiteY19" fmla="*/ 1266215 h 1582737"/>
                  <a:gd name="connsiteX20" fmla="*/ 813175 w 1716595"/>
                  <a:gd name="connsiteY20" fmla="*/ 1522755 h 1582737"/>
                  <a:gd name="connsiteX21" fmla="*/ 835159 w 1716595"/>
                  <a:gd name="connsiteY21" fmla="*/ 1576387 h 1582737"/>
                  <a:gd name="connsiteX22" fmla="*/ 921875 w 1716595"/>
                  <a:gd name="connsiteY22" fmla="*/ 1512811 h 1582737"/>
                  <a:gd name="connsiteX23" fmla="*/ 1038384 w 1716595"/>
                  <a:gd name="connsiteY23" fmla="*/ 1498765 h 1582737"/>
                  <a:gd name="connsiteX24" fmla="*/ 1042360 w 1716595"/>
                  <a:gd name="connsiteY24" fmla="*/ 1417497 h 1582737"/>
                  <a:gd name="connsiteX25" fmla="*/ 1029241 w 1716595"/>
                  <a:gd name="connsiteY25" fmla="*/ 1361300 h 1582737"/>
                  <a:gd name="connsiteX26" fmla="*/ 1181679 w 1716595"/>
                  <a:gd name="connsiteY26" fmla="*/ 1372031 h 1582737"/>
                  <a:gd name="connsiteX27" fmla="*/ 1186606 w 1716595"/>
                  <a:gd name="connsiteY27" fmla="*/ 1363306 h 1582737"/>
                  <a:gd name="connsiteX28" fmla="*/ 1269486 w 1716595"/>
                  <a:gd name="connsiteY28" fmla="*/ 1328026 h 1582737"/>
                  <a:gd name="connsiteX29" fmla="*/ 1278808 w 1716595"/>
                  <a:gd name="connsiteY29" fmla="*/ 1333385 h 1582737"/>
                  <a:gd name="connsiteX30" fmla="*/ 1354233 w 1716595"/>
                  <a:gd name="connsiteY30" fmla="*/ 1255661 h 1582737"/>
                  <a:gd name="connsiteX31" fmla="*/ 1498442 w 1716595"/>
                  <a:gd name="connsiteY31" fmla="*/ 1082916 h 1582737"/>
                  <a:gd name="connsiteX32" fmla="*/ 1462082 w 1716595"/>
                  <a:gd name="connsiteY32" fmla="*/ 990193 h 1582737"/>
                  <a:gd name="connsiteX33" fmla="*/ 1607204 w 1716595"/>
                  <a:gd name="connsiteY33" fmla="*/ 986942 h 1582737"/>
                  <a:gd name="connsiteX34" fmla="*/ 1662399 w 1716595"/>
                  <a:gd name="connsiteY34" fmla="*/ 916584 h 1582737"/>
                  <a:gd name="connsiteX35" fmla="*/ 1668685 w 1716595"/>
                  <a:gd name="connsiteY35" fmla="*/ 654215 h 1582737"/>
                  <a:gd name="connsiteX36" fmla="*/ 1658170 w 1716595"/>
                  <a:gd name="connsiteY36" fmla="*/ 535927 h 1582737"/>
                  <a:gd name="connsiteX37" fmla="*/ 1701921 w 1716595"/>
                  <a:gd name="connsiteY37" fmla="*/ 464591 h 1582737"/>
                  <a:gd name="connsiteX38" fmla="*/ 1699381 w 1716595"/>
                  <a:gd name="connsiteY38" fmla="*/ 435292 h 1582737"/>
                  <a:gd name="connsiteX39" fmla="*/ 1680192 w 1716595"/>
                  <a:gd name="connsiteY39" fmla="*/ 387705 h 1582737"/>
                  <a:gd name="connsiteX40" fmla="*/ 1589361 w 1716595"/>
                  <a:gd name="connsiteY40" fmla="*/ 301231 h 1582737"/>
                  <a:gd name="connsiteX41" fmla="*/ 1476319 w 1716595"/>
                  <a:gd name="connsiteY41" fmla="*/ 233540 h 1582737"/>
                  <a:gd name="connsiteX42" fmla="*/ 1426064 w 1716595"/>
                  <a:gd name="connsiteY42" fmla="*/ 104140 h 1582737"/>
                  <a:gd name="connsiteX43" fmla="*/ 1334168 w 1716595"/>
                  <a:gd name="connsiteY43" fmla="*/ 6350 h 1582737"/>
                  <a:gd name="connsiteX44" fmla="*/ 1194798 w 1716595"/>
                  <a:gd name="connsiteY44" fmla="*/ 72694 h 1582737"/>
                  <a:gd name="connsiteX45" fmla="*/ 1017989 w 1716595"/>
                  <a:gd name="connsiteY45" fmla="*/ 115201 h 1582737"/>
                  <a:gd name="connsiteX46" fmla="*/ 912553 w 1716595"/>
                  <a:gd name="connsiteY46" fmla="*/ 200622 h 1582737"/>
                  <a:gd name="connsiteX47" fmla="*/ 848570 w 1716595"/>
                  <a:gd name="connsiteY47" fmla="*/ 151155 h 1582737"/>
                  <a:gd name="connsiteX48" fmla="*/ 743236 w 1716595"/>
                  <a:gd name="connsiteY48" fmla="*/ 148348 h 1582737"/>
                  <a:gd name="connsiteX49" fmla="*/ 403664 w 1716595"/>
                  <a:gd name="connsiteY49" fmla="*/ 124561 h 15827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716595" h="1582737">
                    <a:moveTo>
                      <a:pt x="403664" y="124561"/>
                    </a:moveTo>
                    <a:cubicBezTo>
                      <a:pt x="376486" y="211823"/>
                      <a:pt x="306775" y="89420"/>
                      <a:pt x="213952" y="197396"/>
                    </a:cubicBezTo>
                    <a:cubicBezTo>
                      <a:pt x="178607" y="238518"/>
                      <a:pt x="121660" y="251980"/>
                      <a:pt x="118752" y="254101"/>
                    </a:cubicBezTo>
                    <a:cubicBezTo>
                      <a:pt x="94711" y="271665"/>
                      <a:pt x="116212" y="259486"/>
                      <a:pt x="97657" y="274129"/>
                    </a:cubicBezTo>
                    <a:cubicBezTo>
                      <a:pt x="51251" y="310769"/>
                      <a:pt x="75394" y="275907"/>
                      <a:pt x="37700" y="306590"/>
                    </a:cubicBezTo>
                    <a:cubicBezTo>
                      <a:pt x="30652" y="389648"/>
                      <a:pt x="20683" y="359029"/>
                      <a:pt x="9761" y="409079"/>
                    </a:cubicBezTo>
                    <a:cubicBezTo>
                      <a:pt x="-13200" y="514400"/>
                      <a:pt x="79116" y="536079"/>
                      <a:pt x="182188" y="556717"/>
                    </a:cubicBezTo>
                    <a:cubicBezTo>
                      <a:pt x="193847" y="650976"/>
                      <a:pt x="183560" y="655548"/>
                      <a:pt x="268028" y="679869"/>
                    </a:cubicBezTo>
                    <a:cubicBezTo>
                      <a:pt x="341421" y="701014"/>
                      <a:pt x="339364" y="726808"/>
                      <a:pt x="338652" y="805700"/>
                    </a:cubicBezTo>
                    <a:lnTo>
                      <a:pt x="306166" y="821118"/>
                    </a:lnTo>
                    <a:cubicBezTo>
                      <a:pt x="303017" y="822325"/>
                      <a:pt x="298838" y="823633"/>
                      <a:pt x="295740" y="824687"/>
                    </a:cubicBezTo>
                    <a:cubicBezTo>
                      <a:pt x="275978" y="831431"/>
                      <a:pt x="291917" y="817575"/>
                      <a:pt x="259544" y="833424"/>
                    </a:cubicBezTo>
                    <a:cubicBezTo>
                      <a:pt x="256560" y="924953"/>
                      <a:pt x="279826" y="850404"/>
                      <a:pt x="274162" y="914349"/>
                    </a:cubicBezTo>
                    <a:cubicBezTo>
                      <a:pt x="270708" y="953376"/>
                      <a:pt x="259532" y="934783"/>
                      <a:pt x="244457" y="989609"/>
                    </a:cubicBezTo>
                    <a:cubicBezTo>
                      <a:pt x="111779" y="987869"/>
                      <a:pt x="45866" y="933259"/>
                      <a:pt x="95981" y="1101369"/>
                    </a:cubicBezTo>
                    <a:cubicBezTo>
                      <a:pt x="103817" y="1103985"/>
                      <a:pt x="144800" y="1105814"/>
                      <a:pt x="165526" y="1113917"/>
                    </a:cubicBezTo>
                    <a:cubicBezTo>
                      <a:pt x="229585" y="1138948"/>
                      <a:pt x="171559" y="1117739"/>
                      <a:pt x="217787" y="1159230"/>
                    </a:cubicBezTo>
                    <a:cubicBezTo>
                      <a:pt x="310573" y="1242542"/>
                      <a:pt x="378708" y="1258836"/>
                      <a:pt x="494786" y="1268488"/>
                    </a:cubicBezTo>
                    <a:cubicBezTo>
                      <a:pt x="561372" y="1274038"/>
                      <a:pt x="580257" y="1240205"/>
                      <a:pt x="627247" y="1220165"/>
                    </a:cubicBezTo>
                    <a:lnTo>
                      <a:pt x="652102" y="1266215"/>
                    </a:lnTo>
                    <a:cubicBezTo>
                      <a:pt x="766452" y="1524495"/>
                      <a:pt x="774555" y="1436890"/>
                      <a:pt x="813175" y="1522755"/>
                    </a:cubicBezTo>
                    <a:cubicBezTo>
                      <a:pt x="822497" y="1543469"/>
                      <a:pt x="816808" y="1549082"/>
                      <a:pt x="835159" y="1576387"/>
                    </a:cubicBezTo>
                    <a:cubicBezTo>
                      <a:pt x="893744" y="1554149"/>
                      <a:pt x="869525" y="1527136"/>
                      <a:pt x="921875" y="1512811"/>
                    </a:cubicBezTo>
                    <a:cubicBezTo>
                      <a:pt x="990988" y="1493875"/>
                      <a:pt x="945674" y="1543456"/>
                      <a:pt x="1038384" y="1498765"/>
                    </a:cubicBezTo>
                    <a:lnTo>
                      <a:pt x="1042360" y="1417497"/>
                    </a:lnTo>
                    <a:cubicBezTo>
                      <a:pt x="1026967" y="1386497"/>
                      <a:pt x="1031120" y="1405420"/>
                      <a:pt x="1029241" y="1361300"/>
                    </a:cubicBezTo>
                    <a:cubicBezTo>
                      <a:pt x="1078707" y="1362087"/>
                      <a:pt x="1152723" y="1356029"/>
                      <a:pt x="1181679" y="1372031"/>
                    </a:cubicBezTo>
                    <a:cubicBezTo>
                      <a:pt x="1183647" y="1369326"/>
                      <a:pt x="1185819" y="1361236"/>
                      <a:pt x="1186606" y="1363306"/>
                    </a:cubicBezTo>
                    <a:cubicBezTo>
                      <a:pt x="1200424" y="1399616"/>
                      <a:pt x="1175532" y="1282535"/>
                      <a:pt x="1269486" y="1328026"/>
                    </a:cubicBezTo>
                    <a:cubicBezTo>
                      <a:pt x="1271468" y="1328978"/>
                      <a:pt x="1275430" y="1332179"/>
                      <a:pt x="1278808" y="1333385"/>
                    </a:cubicBezTo>
                    <a:cubicBezTo>
                      <a:pt x="1284689" y="1265034"/>
                      <a:pt x="1285971" y="1263332"/>
                      <a:pt x="1354233" y="1255661"/>
                    </a:cubicBezTo>
                    <a:cubicBezTo>
                      <a:pt x="1357993" y="1150696"/>
                      <a:pt x="1427932" y="1114691"/>
                      <a:pt x="1498442" y="1082916"/>
                    </a:cubicBezTo>
                    <a:cubicBezTo>
                      <a:pt x="1492689" y="991285"/>
                      <a:pt x="1461079" y="1083297"/>
                      <a:pt x="1462082" y="990193"/>
                    </a:cubicBezTo>
                    <a:lnTo>
                      <a:pt x="1607204" y="986942"/>
                    </a:lnTo>
                    <a:cubicBezTo>
                      <a:pt x="1625861" y="957186"/>
                      <a:pt x="1635246" y="945324"/>
                      <a:pt x="1662399" y="916584"/>
                    </a:cubicBezTo>
                    <a:cubicBezTo>
                      <a:pt x="1537203" y="782180"/>
                      <a:pt x="1656912" y="682104"/>
                      <a:pt x="1668685" y="654215"/>
                    </a:cubicBezTo>
                    <a:cubicBezTo>
                      <a:pt x="1689933" y="603859"/>
                      <a:pt x="1668647" y="590308"/>
                      <a:pt x="1658170" y="535927"/>
                    </a:cubicBezTo>
                    <a:cubicBezTo>
                      <a:pt x="1735221" y="513346"/>
                      <a:pt x="1705401" y="495465"/>
                      <a:pt x="1701921" y="464591"/>
                    </a:cubicBezTo>
                    <a:cubicBezTo>
                      <a:pt x="1700702" y="453847"/>
                      <a:pt x="1704093" y="458647"/>
                      <a:pt x="1699381" y="435292"/>
                    </a:cubicBezTo>
                    <a:cubicBezTo>
                      <a:pt x="1694200" y="409676"/>
                      <a:pt x="1694073" y="414083"/>
                      <a:pt x="1680192" y="387705"/>
                    </a:cubicBezTo>
                    <a:cubicBezTo>
                      <a:pt x="1651566" y="362839"/>
                      <a:pt x="1620883" y="321716"/>
                      <a:pt x="1589361" y="301231"/>
                    </a:cubicBezTo>
                    <a:cubicBezTo>
                      <a:pt x="1534078" y="265303"/>
                      <a:pt x="1518343" y="294551"/>
                      <a:pt x="1476319" y="233540"/>
                    </a:cubicBezTo>
                    <a:cubicBezTo>
                      <a:pt x="1438536" y="178676"/>
                      <a:pt x="1463758" y="151638"/>
                      <a:pt x="1426064" y="104140"/>
                    </a:cubicBezTo>
                    <a:lnTo>
                      <a:pt x="1334168" y="6350"/>
                    </a:lnTo>
                    <a:cubicBezTo>
                      <a:pt x="1270706" y="17741"/>
                      <a:pt x="1247655" y="53098"/>
                      <a:pt x="1194798" y="72694"/>
                    </a:cubicBezTo>
                    <a:cubicBezTo>
                      <a:pt x="1133634" y="95364"/>
                      <a:pt x="1072522" y="83400"/>
                      <a:pt x="1017989" y="115201"/>
                    </a:cubicBezTo>
                    <a:cubicBezTo>
                      <a:pt x="959657" y="149225"/>
                      <a:pt x="960394" y="219748"/>
                      <a:pt x="912553" y="200622"/>
                    </a:cubicBezTo>
                    <a:cubicBezTo>
                      <a:pt x="850869" y="175933"/>
                      <a:pt x="935337" y="175984"/>
                      <a:pt x="848570" y="151155"/>
                    </a:cubicBezTo>
                    <a:cubicBezTo>
                      <a:pt x="816211" y="141897"/>
                      <a:pt x="778441" y="149682"/>
                      <a:pt x="743236" y="148348"/>
                    </a:cubicBezTo>
                    <a:cubicBezTo>
                      <a:pt x="569437" y="-82016"/>
                      <a:pt x="515563" y="111493"/>
                      <a:pt x="403664" y="124561"/>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88" name="Freeform 3">
                <a:extLst>
                  <a:ext uri="{FF2B5EF4-FFF2-40B4-BE49-F238E27FC236}">
                    <a16:creationId xmlns:a16="http://schemas.microsoft.com/office/drawing/2014/main" id="{069360EC-EF23-442D-A254-B6DDE0F46516}"/>
                  </a:ext>
                </a:extLst>
              </p:cNvPr>
              <p:cNvSpPr/>
              <p:nvPr/>
            </p:nvSpPr>
            <p:spPr>
              <a:xfrm>
                <a:off x="6731292" y="2035297"/>
                <a:ext cx="1128926" cy="732436"/>
              </a:xfrm>
              <a:custGeom>
                <a:avLst/>
                <a:gdLst>
                  <a:gd name="connsiteX0" fmla="*/ 486544 w 2161255"/>
                  <a:gd name="connsiteY0" fmla="*/ 267386 h 1402200"/>
                  <a:gd name="connsiteX1" fmla="*/ 469780 w 2161255"/>
                  <a:gd name="connsiteY1" fmla="*/ 308851 h 1402200"/>
                  <a:gd name="connsiteX2" fmla="*/ 458554 w 2161255"/>
                  <a:gd name="connsiteY2" fmla="*/ 339598 h 1402200"/>
                  <a:gd name="connsiteX3" fmla="*/ 454769 w 2161255"/>
                  <a:gd name="connsiteY3" fmla="*/ 349593 h 1402200"/>
                  <a:gd name="connsiteX4" fmla="*/ 318358 w 2161255"/>
                  <a:gd name="connsiteY4" fmla="*/ 391198 h 1402200"/>
                  <a:gd name="connsiteX5" fmla="*/ 422168 w 2161255"/>
                  <a:gd name="connsiteY5" fmla="*/ 434327 h 1402200"/>
                  <a:gd name="connsiteX6" fmla="*/ 285465 w 2161255"/>
                  <a:gd name="connsiteY6" fmla="*/ 512317 h 1402200"/>
                  <a:gd name="connsiteX7" fmla="*/ 296667 w 2161255"/>
                  <a:gd name="connsiteY7" fmla="*/ 777989 h 1402200"/>
                  <a:gd name="connsiteX8" fmla="*/ 159291 w 2161255"/>
                  <a:gd name="connsiteY8" fmla="*/ 884428 h 1402200"/>
                  <a:gd name="connsiteX9" fmla="*/ 115399 w 2161255"/>
                  <a:gd name="connsiteY9" fmla="*/ 855192 h 1402200"/>
                  <a:gd name="connsiteX10" fmla="*/ 9393 w 2161255"/>
                  <a:gd name="connsiteY10" fmla="*/ 950633 h 1402200"/>
                  <a:gd name="connsiteX11" fmla="*/ 51899 w 2161255"/>
                  <a:gd name="connsiteY11" fmla="*/ 1138212 h 1402200"/>
                  <a:gd name="connsiteX12" fmla="*/ 31401 w 2161255"/>
                  <a:gd name="connsiteY12" fmla="*/ 1317281 h 1402200"/>
                  <a:gd name="connsiteX13" fmla="*/ 189047 w 2161255"/>
                  <a:gd name="connsiteY13" fmla="*/ 1377493 h 1402200"/>
                  <a:gd name="connsiteX14" fmla="*/ 330017 w 2161255"/>
                  <a:gd name="connsiteY14" fmla="*/ 1309674 h 1402200"/>
                  <a:gd name="connsiteX15" fmla="*/ 341155 w 2161255"/>
                  <a:gd name="connsiteY15" fmla="*/ 1347698 h 1402200"/>
                  <a:gd name="connsiteX16" fmla="*/ 344520 w 2161255"/>
                  <a:gd name="connsiteY16" fmla="*/ 1358976 h 1402200"/>
                  <a:gd name="connsiteX17" fmla="*/ 357728 w 2161255"/>
                  <a:gd name="connsiteY17" fmla="*/ 1394764 h 1402200"/>
                  <a:gd name="connsiteX18" fmla="*/ 536506 w 2161255"/>
                  <a:gd name="connsiteY18" fmla="*/ 1348079 h 1402200"/>
                  <a:gd name="connsiteX19" fmla="*/ 654515 w 2161255"/>
                  <a:gd name="connsiteY19" fmla="*/ 1341132 h 1402200"/>
                  <a:gd name="connsiteX20" fmla="*/ 715132 w 2161255"/>
                  <a:gd name="connsiteY20" fmla="*/ 1328305 h 1402200"/>
                  <a:gd name="connsiteX21" fmla="*/ 782492 w 2161255"/>
                  <a:gd name="connsiteY21" fmla="*/ 1319072 h 1402200"/>
                  <a:gd name="connsiteX22" fmla="*/ 897008 w 2161255"/>
                  <a:gd name="connsiteY22" fmla="*/ 1287678 h 1402200"/>
                  <a:gd name="connsiteX23" fmla="*/ 1045230 w 2161255"/>
                  <a:gd name="connsiteY23" fmla="*/ 1324762 h 1402200"/>
                  <a:gd name="connsiteX24" fmla="*/ 1059047 w 2161255"/>
                  <a:gd name="connsiteY24" fmla="*/ 1082941 h 1402200"/>
                  <a:gd name="connsiteX25" fmla="*/ 1035172 w 2161255"/>
                  <a:gd name="connsiteY25" fmla="*/ 1074242 h 1402200"/>
                  <a:gd name="connsiteX26" fmla="*/ 1006876 w 2161255"/>
                  <a:gd name="connsiteY26" fmla="*/ 1055204 h 1402200"/>
                  <a:gd name="connsiteX27" fmla="*/ 1030651 w 2161255"/>
                  <a:gd name="connsiteY27" fmla="*/ 964120 h 1402200"/>
                  <a:gd name="connsiteX28" fmla="*/ 1017227 w 2161255"/>
                  <a:gd name="connsiteY28" fmla="*/ 853414 h 1402200"/>
                  <a:gd name="connsiteX29" fmla="*/ 1192956 w 2161255"/>
                  <a:gd name="connsiteY29" fmla="*/ 823302 h 1402200"/>
                  <a:gd name="connsiteX30" fmla="*/ 1109581 w 2161255"/>
                  <a:gd name="connsiteY30" fmla="*/ 579285 h 1402200"/>
                  <a:gd name="connsiteX31" fmla="*/ 1168789 w 2161255"/>
                  <a:gd name="connsiteY31" fmla="*/ 560082 h 1402200"/>
                  <a:gd name="connsiteX32" fmla="*/ 1211524 w 2161255"/>
                  <a:gd name="connsiteY32" fmla="*/ 824128 h 1402200"/>
                  <a:gd name="connsiteX33" fmla="*/ 1466616 w 2161255"/>
                  <a:gd name="connsiteY33" fmla="*/ 841794 h 1402200"/>
                  <a:gd name="connsiteX34" fmla="*/ 1674782 w 2161255"/>
                  <a:gd name="connsiteY34" fmla="*/ 900099 h 1402200"/>
                  <a:gd name="connsiteX35" fmla="*/ 1699026 w 2161255"/>
                  <a:gd name="connsiteY35" fmla="*/ 1058417 h 1402200"/>
                  <a:gd name="connsiteX36" fmla="*/ 1975708 w 2161255"/>
                  <a:gd name="connsiteY36" fmla="*/ 1036218 h 1402200"/>
                  <a:gd name="connsiteX37" fmla="*/ 2000410 w 2161255"/>
                  <a:gd name="connsiteY37" fmla="*/ 962888 h 1402200"/>
                  <a:gd name="connsiteX38" fmla="*/ 1968482 w 2161255"/>
                  <a:gd name="connsiteY38" fmla="*/ 877468 h 1402200"/>
                  <a:gd name="connsiteX39" fmla="*/ 2154905 w 2161255"/>
                  <a:gd name="connsiteY39" fmla="*/ 720483 h 1402200"/>
                  <a:gd name="connsiteX40" fmla="*/ 2134268 w 2161255"/>
                  <a:gd name="connsiteY40" fmla="*/ 667473 h 1402200"/>
                  <a:gd name="connsiteX41" fmla="*/ 2107089 w 2161255"/>
                  <a:gd name="connsiteY41" fmla="*/ 652983 h 1402200"/>
                  <a:gd name="connsiteX42" fmla="*/ 2077092 w 2161255"/>
                  <a:gd name="connsiteY42" fmla="*/ 637260 h 1402200"/>
                  <a:gd name="connsiteX43" fmla="*/ 2119066 w 2161255"/>
                  <a:gd name="connsiteY43" fmla="*/ 473037 h 1402200"/>
                  <a:gd name="connsiteX44" fmla="*/ 2032172 w 2161255"/>
                  <a:gd name="connsiteY44" fmla="*/ 364159 h 1402200"/>
                  <a:gd name="connsiteX45" fmla="*/ 2020349 w 2161255"/>
                  <a:gd name="connsiteY45" fmla="*/ 322478 h 1402200"/>
                  <a:gd name="connsiteX46" fmla="*/ 2016373 w 2161255"/>
                  <a:gd name="connsiteY46" fmla="*/ 403745 h 1402200"/>
                  <a:gd name="connsiteX47" fmla="*/ 1899864 w 2161255"/>
                  <a:gd name="connsiteY47" fmla="*/ 417791 h 1402200"/>
                  <a:gd name="connsiteX48" fmla="*/ 1813149 w 2161255"/>
                  <a:gd name="connsiteY48" fmla="*/ 481368 h 1402200"/>
                  <a:gd name="connsiteX49" fmla="*/ 1791165 w 2161255"/>
                  <a:gd name="connsiteY49" fmla="*/ 427735 h 1402200"/>
                  <a:gd name="connsiteX50" fmla="*/ 1630091 w 2161255"/>
                  <a:gd name="connsiteY50" fmla="*/ 171196 h 1402200"/>
                  <a:gd name="connsiteX51" fmla="*/ 1605236 w 2161255"/>
                  <a:gd name="connsiteY51" fmla="*/ 125145 h 1402200"/>
                  <a:gd name="connsiteX52" fmla="*/ 1472775 w 2161255"/>
                  <a:gd name="connsiteY52" fmla="*/ 173469 h 1402200"/>
                  <a:gd name="connsiteX53" fmla="*/ 1195776 w 2161255"/>
                  <a:gd name="connsiteY53" fmla="*/ 64211 h 1402200"/>
                  <a:gd name="connsiteX54" fmla="*/ 1143515 w 2161255"/>
                  <a:gd name="connsiteY54" fmla="*/ 18897 h 1402200"/>
                  <a:gd name="connsiteX55" fmla="*/ 1073970 w 2161255"/>
                  <a:gd name="connsiteY55" fmla="*/ 6350 h 1402200"/>
                  <a:gd name="connsiteX56" fmla="*/ 867138 w 2161255"/>
                  <a:gd name="connsiteY56" fmla="*/ 69634 h 1402200"/>
                  <a:gd name="connsiteX57" fmla="*/ 797123 w 2161255"/>
                  <a:gd name="connsiteY57" fmla="*/ 97370 h 1402200"/>
                  <a:gd name="connsiteX58" fmla="*/ 717875 w 2161255"/>
                  <a:gd name="connsiteY58" fmla="*/ 223735 h 1402200"/>
                  <a:gd name="connsiteX59" fmla="*/ 716948 w 2161255"/>
                  <a:gd name="connsiteY59" fmla="*/ 362153 h 1402200"/>
                  <a:gd name="connsiteX60" fmla="*/ 843338 w 2161255"/>
                  <a:gd name="connsiteY60" fmla="*/ 526554 h 1402200"/>
                  <a:gd name="connsiteX61" fmla="*/ 785070 w 2161255"/>
                  <a:gd name="connsiteY61" fmla="*/ 502246 h 1402200"/>
                  <a:gd name="connsiteX62" fmla="*/ 666148 w 2161255"/>
                  <a:gd name="connsiteY62" fmla="*/ 385914 h 1402200"/>
                  <a:gd name="connsiteX63" fmla="*/ 486544 w 2161255"/>
                  <a:gd name="connsiteY63" fmla="*/ 267386 h 1402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Lst>
                <a:rect l="l" t="t" r="r" b="b"/>
                <a:pathLst>
                  <a:path w="2161255" h="1402200">
                    <a:moveTo>
                      <a:pt x="486544" y="267386"/>
                    </a:moveTo>
                    <a:cubicBezTo>
                      <a:pt x="475064" y="286892"/>
                      <a:pt x="479076" y="284264"/>
                      <a:pt x="469780" y="308851"/>
                    </a:cubicBezTo>
                    <a:lnTo>
                      <a:pt x="458554" y="339598"/>
                    </a:lnTo>
                    <a:cubicBezTo>
                      <a:pt x="457957" y="337667"/>
                      <a:pt x="456521" y="346494"/>
                      <a:pt x="454769" y="349593"/>
                    </a:cubicBezTo>
                    <a:cubicBezTo>
                      <a:pt x="405327" y="347598"/>
                      <a:pt x="323629" y="271030"/>
                      <a:pt x="318358" y="391198"/>
                    </a:cubicBezTo>
                    <a:cubicBezTo>
                      <a:pt x="384157" y="416090"/>
                      <a:pt x="361450" y="387121"/>
                      <a:pt x="422168" y="434327"/>
                    </a:cubicBezTo>
                    <a:cubicBezTo>
                      <a:pt x="407372" y="515251"/>
                      <a:pt x="342285" y="504672"/>
                      <a:pt x="285465" y="512317"/>
                    </a:cubicBezTo>
                    <a:cubicBezTo>
                      <a:pt x="237383" y="669759"/>
                      <a:pt x="303982" y="752399"/>
                      <a:pt x="296667" y="777989"/>
                    </a:cubicBezTo>
                    <a:cubicBezTo>
                      <a:pt x="232760" y="860907"/>
                      <a:pt x="203563" y="812571"/>
                      <a:pt x="159291" y="884428"/>
                    </a:cubicBezTo>
                    <a:cubicBezTo>
                      <a:pt x="128709" y="842276"/>
                      <a:pt x="157398" y="853414"/>
                      <a:pt x="115399" y="855192"/>
                    </a:cubicBezTo>
                    <a:cubicBezTo>
                      <a:pt x="113800" y="886929"/>
                      <a:pt x="154960" y="932294"/>
                      <a:pt x="9393" y="950633"/>
                    </a:cubicBezTo>
                    <a:cubicBezTo>
                      <a:pt x="13050" y="957338"/>
                      <a:pt x="53017" y="1121473"/>
                      <a:pt x="51899" y="1138212"/>
                    </a:cubicBezTo>
                    <a:cubicBezTo>
                      <a:pt x="46807" y="1215047"/>
                      <a:pt x="-33875" y="1223886"/>
                      <a:pt x="31401" y="1317281"/>
                    </a:cubicBezTo>
                    <a:cubicBezTo>
                      <a:pt x="138031" y="1336357"/>
                      <a:pt x="117609" y="1378673"/>
                      <a:pt x="189047" y="1377493"/>
                    </a:cubicBezTo>
                    <a:cubicBezTo>
                      <a:pt x="309976" y="1375498"/>
                      <a:pt x="255544" y="1326438"/>
                      <a:pt x="330017" y="1309674"/>
                    </a:cubicBezTo>
                    <a:cubicBezTo>
                      <a:pt x="353639" y="1348384"/>
                      <a:pt x="332633" y="1320596"/>
                      <a:pt x="341155" y="1347698"/>
                    </a:cubicBezTo>
                    <a:cubicBezTo>
                      <a:pt x="342260" y="1351254"/>
                      <a:pt x="343327" y="1355318"/>
                      <a:pt x="344520" y="1358976"/>
                    </a:cubicBezTo>
                    <a:lnTo>
                      <a:pt x="357728" y="1394764"/>
                    </a:lnTo>
                    <a:cubicBezTo>
                      <a:pt x="469412" y="1395209"/>
                      <a:pt x="470593" y="1406334"/>
                      <a:pt x="536506" y="1348079"/>
                    </a:cubicBezTo>
                    <a:cubicBezTo>
                      <a:pt x="665512" y="1305420"/>
                      <a:pt x="608020" y="1333754"/>
                      <a:pt x="654515" y="1341132"/>
                    </a:cubicBezTo>
                    <a:cubicBezTo>
                      <a:pt x="724898" y="1352334"/>
                      <a:pt x="688449" y="1336764"/>
                      <a:pt x="715132" y="1328305"/>
                    </a:cubicBezTo>
                    <a:cubicBezTo>
                      <a:pt x="774060" y="1309573"/>
                      <a:pt x="746259" y="1328204"/>
                      <a:pt x="782492" y="1319072"/>
                    </a:cubicBezTo>
                    <a:cubicBezTo>
                      <a:pt x="814255" y="1311059"/>
                      <a:pt x="829279" y="1275765"/>
                      <a:pt x="897008" y="1287678"/>
                    </a:cubicBezTo>
                    <a:cubicBezTo>
                      <a:pt x="925202" y="1292644"/>
                      <a:pt x="960673" y="1313993"/>
                      <a:pt x="1045230" y="1324762"/>
                    </a:cubicBezTo>
                    <a:cubicBezTo>
                      <a:pt x="1105733" y="1284046"/>
                      <a:pt x="1065334" y="1152550"/>
                      <a:pt x="1059047" y="1082941"/>
                    </a:cubicBezTo>
                    <a:cubicBezTo>
                      <a:pt x="1057955" y="1082484"/>
                      <a:pt x="1038093" y="1075868"/>
                      <a:pt x="1035172" y="1074242"/>
                    </a:cubicBezTo>
                    <a:cubicBezTo>
                      <a:pt x="1013162" y="1062113"/>
                      <a:pt x="1023335" y="1068908"/>
                      <a:pt x="1006876" y="1055204"/>
                    </a:cubicBezTo>
                    <a:cubicBezTo>
                      <a:pt x="1011525" y="1002487"/>
                      <a:pt x="1032835" y="997826"/>
                      <a:pt x="1030651" y="964120"/>
                    </a:cubicBezTo>
                    <a:cubicBezTo>
                      <a:pt x="1028796" y="935825"/>
                      <a:pt x="1011752" y="923645"/>
                      <a:pt x="1017227" y="853414"/>
                    </a:cubicBezTo>
                    <a:cubicBezTo>
                      <a:pt x="1098036" y="897813"/>
                      <a:pt x="1055022" y="886764"/>
                      <a:pt x="1192956" y="823302"/>
                    </a:cubicBezTo>
                    <a:cubicBezTo>
                      <a:pt x="1191217" y="760361"/>
                      <a:pt x="1152190" y="611594"/>
                      <a:pt x="1109581" y="579285"/>
                    </a:cubicBezTo>
                    <a:cubicBezTo>
                      <a:pt x="1144772" y="567270"/>
                      <a:pt x="1137000" y="581850"/>
                      <a:pt x="1168789" y="560082"/>
                    </a:cubicBezTo>
                    <a:cubicBezTo>
                      <a:pt x="1140632" y="650163"/>
                      <a:pt x="1206203" y="706628"/>
                      <a:pt x="1211524" y="824128"/>
                    </a:cubicBezTo>
                    <a:cubicBezTo>
                      <a:pt x="1353954" y="836371"/>
                      <a:pt x="1358971" y="938707"/>
                      <a:pt x="1466616" y="841794"/>
                    </a:cubicBezTo>
                    <a:cubicBezTo>
                      <a:pt x="1535247" y="864679"/>
                      <a:pt x="1580853" y="905319"/>
                      <a:pt x="1674782" y="900099"/>
                    </a:cubicBezTo>
                    <a:cubicBezTo>
                      <a:pt x="1689463" y="1031671"/>
                      <a:pt x="1741749" y="896569"/>
                      <a:pt x="1699026" y="1058417"/>
                    </a:cubicBezTo>
                    <a:cubicBezTo>
                      <a:pt x="1989018" y="1066000"/>
                      <a:pt x="1843958" y="1050074"/>
                      <a:pt x="1975708" y="1036218"/>
                    </a:cubicBezTo>
                    <a:cubicBezTo>
                      <a:pt x="1956963" y="947153"/>
                      <a:pt x="1973574" y="1020775"/>
                      <a:pt x="2000410" y="962888"/>
                    </a:cubicBezTo>
                    <a:cubicBezTo>
                      <a:pt x="1950994" y="931062"/>
                      <a:pt x="1948568" y="961758"/>
                      <a:pt x="1968482" y="877468"/>
                    </a:cubicBezTo>
                    <a:cubicBezTo>
                      <a:pt x="2069789" y="821931"/>
                      <a:pt x="2153584" y="979804"/>
                      <a:pt x="2154905" y="720483"/>
                    </a:cubicBezTo>
                    <a:cubicBezTo>
                      <a:pt x="2155058" y="692086"/>
                      <a:pt x="2150435" y="680923"/>
                      <a:pt x="2134268" y="667473"/>
                    </a:cubicBezTo>
                    <a:cubicBezTo>
                      <a:pt x="2116183" y="652411"/>
                      <a:pt x="2127600" y="663867"/>
                      <a:pt x="2107089" y="652983"/>
                    </a:cubicBezTo>
                    <a:cubicBezTo>
                      <a:pt x="2078325" y="637730"/>
                      <a:pt x="2099216" y="657428"/>
                      <a:pt x="2077092" y="637260"/>
                    </a:cubicBezTo>
                    <a:lnTo>
                      <a:pt x="2119066" y="473037"/>
                    </a:lnTo>
                    <a:cubicBezTo>
                      <a:pt x="2023016" y="383019"/>
                      <a:pt x="2051057" y="431673"/>
                      <a:pt x="2032172" y="364159"/>
                    </a:cubicBezTo>
                    <a:cubicBezTo>
                      <a:pt x="2022762" y="330492"/>
                      <a:pt x="2051222" y="369963"/>
                      <a:pt x="2020349" y="322478"/>
                    </a:cubicBezTo>
                    <a:lnTo>
                      <a:pt x="2016373" y="403745"/>
                    </a:lnTo>
                    <a:cubicBezTo>
                      <a:pt x="1923663" y="448436"/>
                      <a:pt x="1968977" y="398856"/>
                      <a:pt x="1899864" y="417791"/>
                    </a:cubicBezTo>
                    <a:cubicBezTo>
                      <a:pt x="1847515" y="432117"/>
                      <a:pt x="1871733" y="459130"/>
                      <a:pt x="1813149" y="481368"/>
                    </a:cubicBezTo>
                    <a:cubicBezTo>
                      <a:pt x="1794797" y="454063"/>
                      <a:pt x="1800486" y="448449"/>
                      <a:pt x="1791165" y="427735"/>
                    </a:cubicBezTo>
                    <a:cubicBezTo>
                      <a:pt x="1752544" y="341871"/>
                      <a:pt x="1744441" y="429476"/>
                      <a:pt x="1630091" y="171196"/>
                    </a:cubicBezTo>
                    <a:lnTo>
                      <a:pt x="1605236" y="125145"/>
                    </a:lnTo>
                    <a:cubicBezTo>
                      <a:pt x="1558246" y="145186"/>
                      <a:pt x="1539361" y="179019"/>
                      <a:pt x="1472775" y="173469"/>
                    </a:cubicBezTo>
                    <a:cubicBezTo>
                      <a:pt x="1356697" y="163817"/>
                      <a:pt x="1288562" y="147523"/>
                      <a:pt x="1195776" y="64211"/>
                    </a:cubicBezTo>
                    <a:cubicBezTo>
                      <a:pt x="1149548" y="22720"/>
                      <a:pt x="1207574" y="43929"/>
                      <a:pt x="1143515" y="18897"/>
                    </a:cubicBezTo>
                    <a:cubicBezTo>
                      <a:pt x="1122789" y="10795"/>
                      <a:pt x="1081806" y="8966"/>
                      <a:pt x="1073970" y="6350"/>
                    </a:cubicBezTo>
                    <a:cubicBezTo>
                      <a:pt x="961626" y="8496"/>
                      <a:pt x="957384" y="12255"/>
                      <a:pt x="867138" y="69634"/>
                    </a:cubicBezTo>
                    <a:cubicBezTo>
                      <a:pt x="844684" y="83909"/>
                      <a:pt x="847732" y="94119"/>
                      <a:pt x="797123" y="97370"/>
                    </a:cubicBezTo>
                    <a:cubicBezTo>
                      <a:pt x="733928" y="101422"/>
                      <a:pt x="716757" y="167716"/>
                      <a:pt x="717875" y="223735"/>
                    </a:cubicBezTo>
                    <a:lnTo>
                      <a:pt x="716948" y="362153"/>
                    </a:lnTo>
                    <a:cubicBezTo>
                      <a:pt x="767329" y="416547"/>
                      <a:pt x="807092" y="452399"/>
                      <a:pt x="843338" y="526554"/>
                    </a:cubicBezTo>
                    <a:cubicBezTo>
                      <a:pt x="764840" y="520725"/>
                      <a:pt x="825025" y="534962"/>
                      <a:pt x="785070" y="502246"/>
                    </a:cubicBezTo>
                    <a:lnTo>
                      <a:pt x="666148" y="385914"/>
                    </a:lnTo>
                    <a:cubicBezTo>
                      <a:pt x="636099" y="357975"/>
                      <a:pt x="590939" y="349364"/>
                      <a:pt x="486544" y="267386"/>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89" name="Freeform 3">
                <a:extLst>
                  <a:ext uri="{FF2B5EF4-FFF2-40B4-BE49-F238E27FC236}">
                    <a16:creationId xmlns:a16="http://schemas.microsoft.com/office/drawing/2014/main" id="{197065A9-1C6D-454E-9576-5E2A0DC3334A}"/>
                  </a:ext>
                </a:extLst>
              </p:cNvPr>
              <p:cNvSpPr/>
              <p:nvPr/>
            </p:nvSpPr>
            <p:spPr>
              <a:xfrm>
                <a:off x="5155874" y="961190"/>
                <a:ext cx="682146" cy="909204"/>
              </a:xfrm>
              <a:custGeom>
                <a:avLst/>
                <a:gdLst>
                  <a:gd name="connsiteX0" fmla="*/ 303856 w 1305924"/>
                  <a:gd name="connsiteY0" fmla="*/ 121970 h 1740610"/>
                  <a:gd name="connsiteX1" fmla="*/ 264016 w 1305924"/>
                  <a:gd name="connsiteY1" fmla="*/ 170180 h 1740610"/>
                  <a:gd name="connsiteX2" fmla="*/ 208327 w 1305924"/>
                  <a:gd name="connsiteY2" fmla="*/ 226669 h 1740610"/>
                  <a:gd name="connsiteX3" fmla="*/ 181542 w 1305924"/>
                  <a:gd name="connsiteY3" fmla="*/ 280365 h 1740610"/>
                  <a:gd name="connsiteX4" fmla="*/ 103768 w 1305924"/>
                  <a:gd name="connsiteY4" fmla="*/ 424408 h 1740610"/>
                  <a:gd name="connsiteX5" fmla="*/ 40178 w 1305924"/>
                  <a:gd name="connsiteY5" fmla="*/ 700570 h 1740610"/>
                  <a:gd name="connsiteX6" fmla="*/ 14309 w 1305924"/>
                  <a:gd name="connsiteY6" fmla="*/ 851077 h 1740610"/>
                  <a:gd name="connsiteX7" fmla="*/ 29460 w 1305924"/>
                  <a:gd name="connsiteY7" fmla="*/ 879322 h 1740610"/>
                  <a:gd name="connsiteX8" fmla="*/ 56358 w 1305924"/>
                  <a:gd name="connsiteY8" fmla="*/ 921461 h 1740610"/>
                  <a:gd name="connsiteX9" fmla="*/ 24748 w 1305924"/>
                  <a:gd name="connsiteY9" fmla="*/ 990688 h 1740610"/>
                  <a:gd name="connsiteX10" fmla="*/ 121801 w 1305924"/>
                  <a:gd name="connsiteY10" fmla="*/ 1110665 h 1740610"/>
                  <a:gd name="connsiteX11" fmla="*/ 184971 w 1305924"/>
                  <a:gd name="connsiteY11" fmla="*/ 1138720 h 1740610"/>
                  <a:gd name="connsiteX12" fmla="*/ 234082 w 1305924"/>
                  <a:gd name="connsiteY12" fmla="*/ 1198676 h 1740610"/>
                  <a:gd name="connsiteX13" fmla="*/ 227834 w 1305924"/>
                  <a:gd name="connsiteY13" fmla="*/ 1311211 h 1740610"/>
                  <a:gd name="connsiteX14" fmla="*/ 163394 w 1305924"/>
                  <a:gd name="connsiteY14" fmla="*/ 1331633 h 1740610"/>
                  <a:gd name="connsiteX15" fmla="*/ 178977 w 1305924"/>
                  <a:gd name="connsiteY15" fmla="*/ 1481823 h 1740610"/>
                  <a:gd name="connsiteX16" fmla="*/ 233905 w 1305924"/>
                  <a:gd name="connsiteY16" fmla="*/ 1538363 h 1740610"/>
                  <a:gd name="connsiteX17" fmla="*/ 278684 w 1305924"/>
                  <a:gd name="connsiteY17" fmla="*/ 1575003 h 1740610"/>
                  <a:gd name="connsiteX18" fmla="*/ 407183 w 1305924"/>
                  <a:gd name="connsiteY18" fmla="*/ 1563674 h 1740610"/>
                  <a:gd name="connsiteX19" fmla="*/ 607894 w 1305924"/>
                  <a:gd name="connsiteY19" fmla="*/ 1551444 h 1740610"/>
                  <a:gd name="connsiteX20" fmla="*/ 677439 w 1305924"/>
                  <a:gd name="connsiteY20" fmla="*/ 1561782 h 1740610"/>
                  <a:gd name="connsiteX21" fmla="*/ 716962 w 1305924"/>
                  <a:gd name="connsiteY21" fmla="*/ 1546656 h 1740610"/>
                  <a:gd name="connsiteX22" fmla="*/ 767876 w 1305924"/>
                  <a:gd name="connsiteY22" fmla="*/ 1568640 h 1740610"/>
                  <a:gd name="connsiteX23" fmla="*/ 854884 w 1305924"/>
                  <a:gd name="connsiteY23" fmla="*/ 1478381 h 1740610"/>
                  <a:gd name="connsiteX24" fmla="*/ 906471 w 1305924"/>
                  <a:gd name="connsiteY24" fmla="*/ 1730400 h 1740610"/>
                  <a:gd name="connsiteX25" fmla="*/ 1112465 w 1305924"/>
                  <a:gd name="connsiteY25" fmla="*/ 1697139 h 1740610"/>
                  <a:gd name="connsiteX26" fmla="*/ 1149689 w 1305924"/>
                  <a:gd name="connsiteY26" fmla="*/ 1684007 h 1740610"/>
                  <a:gd name="connsiteX27" fmla="*/ 1123590 w 1305924"/>
                  <a:gd name="connsiteY27" fmla="*/ 1559077 h 1740610"/>
                  <a:gd name="connsiteX28" fmla="*/ 1299574 w 1305924"/>
                  <a:gd name="connsiteY28" fmla="*/ 1434325 h 1740610"/>
                  <a:gd name="connsiteX29" fmla="*/ 1277133 w 1305924"/>
                  <a:gd name="connsiteY29" fmla="*/ 1285786 h 1740610"/>
                  <a:gd name="connsiteX30" fmla="*/ 1259912 w 1305924"/>
                  <a:gd name="connsiteY30" fmla="*/ 1120432 h 1740610"/>
                  <a:gd name="connsiteX31" fmla="*/ 1186214 w 1305924"/>
                  <a:gd name="connsiteY31" fmla="*/ 963168 h 1740610"/>
                  <a:gd name="connsiteX32" fmla="*/ 1171634 w 1305924"/>
                  <a:gd name="connsiteY32" fmla="*/ 866775 h 1740610"/>
                  <a:gd name="connsiteX33" fmla="*/ 1205048 w 1305924"/>
                  <a:gd name="connsiteY33" fmla="*/ 847648 h 1740610"/>
                  <a:gd name="connsiteX34" fmla="*/ 1248304 w 1305924"/>
                  <a:gd name="connsiteY34" fmla="*/ 810577 h 1740610"/>
                  <a:gd name="connsiteX35" fmla="*/ 1218396 w 1305924"/>
                  <a:gd name="connsiteY35" fmla="*/ 774979 h 1740610"/>
                  <a:gd name="connsiteX36" fmla="*/ 1192500 w 1305924"/>
                  <a:gd name="connsiteY36" fmla="*/ 755116 h 1740610"/>
                  <a:gd name="connsiteX37" fmla="*/ 1178289 w 1305924"/>
                  <a:gd name="connsiteY37" fmla="*/ 622223 h 1740610"/>
                  <a:gd name="connsiteX38" fmla="*/ 1201568 w 1305924"/>
                  <a:gd name="connsiteY38" fmla="*/ 519493 h 1740610"/>
                  <a:gd name="connsiteX39" fmla="*/ 1096450 w 1305924"/>
                  <a:gd name="connsiteY39" fmla="*/ 353148 h 1740610"/>
                  <a:gd name="connsiteX40" fmla="*/ 1161982 w 1305924"/>
                  <a:gd name="connsiteY40" fmla="*/ 311569 h 1740610"/>
                  <a:gd name="connsiteX41" fmla="*/ 1141865 w 1305924"/>
                  <a:gd name="connsiteY41" fmla="*/ 247916 h 1740610"/>
                  <a:gd name="connsiteX42" fmla="*/ 1063735 w 1305924"/>
                  <a:gd name="connsiteY42" fmla="*/ 6350 h 1740610"/>
                  <a:gd name="connsiteX43" fmla="*/ 928303 w 1305924"/>
                  <a:gd name="connsiteY43" fmla="*/ 84391 h 1740610"/>
                  <a:gd name="connsiteX44" fmla="*/ 823311 w 1305924"/>
                  <a:gd name="connsiteY44" fmla="*/ 182664 h 1740610"/>
                  <a:gd name="connsiteX45" fmla="*/ 791879 w 1305924"/>
                  <a:gd name="connsiteY45" fmla="*/ 81483 h 1740610"/>
                  <a:gd name="connsiteX46" fmla="*/ 639784 w 1305924"/>
                  <a:gd name="connsiteY46" fmla="*/ 88709 h 1740610"/>
                  <a:gd name="connsiteX47" fmla="*/ 592997 w 1305924"/>
                  <a:gd name="connsiteY47" fmla="*/ 6858 h 1740610"/>
                  <a:gd name="connsiteX48" fmla="*/ 490940 w 1305924"/>
                  <a:gd name="connsiteY48" fmla="*/ 61468 h 1740610"/>
                  <a:gd name="connsiteX49" fmla="*/ 383625 w 1305924"/>
                  <a:gd name="connsiteY49" fmla="*/ 25095 h 1740610"/>
                  <a:gd name="connsiteX50" fmla="*/ 303856 w 1305924"/>
                  <a:gd name="connsiteY50" fmla="*/ 121970 h 174061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Lst>
                <a:rect l="l" t="t" r="r" b="b"/>
                <a:pathLst>
                  <a:path w="1305924" h="1740610">
                    <a:moveTo>
                      <a:pt x="303856" y="121970"/>
                    </a:moveTo>
                    <a:cubicBezTo>
                      <a:pt x="257488" y="146596"/>
                      <a:pt x="277288" y="148361"/>
                      <a:pt x="264016" y="170180"/>
                    </a:cubicBezTo>
                    <a:cubicBezTo>
                      <a:pt x="226373" y="231927"/>
                      <a:pt x="239912" y="178549"/>
                      <a:pt x="208327" y="226669"/>
                    </a:cubicBezTo>
                    <a:lnTo>
                      <a:pt x="181542" y="280365"/>
                    </a:lnTo>
                    <a:cubicBezTo>
                      <a:pt x="110067" y="455828"/>
                      <a:pt x="172754" y="311734"/>
                      <a:pt x="103768" y="424408"/>
                    </a:cubicBezTo>
                    <a:cubicBezTo>
                      <a:pt x="-17313" y="622185"/>
                      <a:pt x="55901" y="401535"/>
                      <a:pt x="40178" y="700570"/>
                    </a:cubicBezTo>
                    <a:cubicBezTo>
                      <a:pt x="34083" y="816343"/>
                      <a:pt x="-12106" y="772058"/>
                      <a:pt x="14309" y="851077"/>
                    </a:cubicBezTo>
                    <a:cubicBezTo>
                      <a:pt x="26818" y="868083"/>
                      <a:pt x="18055" y="859802"/>
                      <a:pt x="29460" y="879322"/>
                    </a:cubicBezTo>
                    <a:lnTo>
                      <a:pt x="56358" y="921461"/>
                    </a:lnTo>
                    <a:lnTo>
                      <a:pt x="24748" y="990688"/>
                    </a:lnTo>
                    <a:lnTo>
                      <a:pt x="121801" y="1110665"/>
                    </a:lnTo>
                    <a:cubicBezTo>
                      <a:pt x="167483" y="1156017"/>
                      <a:pt x="162035" y="1128039"/>
                      <a:pt x="184971" y="1138720"/>
                    </a:cubicBezTo>
                    <a:cubicBezTo>
                      <a:pt x="218918" y="1154556"/>
                      <a:pt x="202408" y="1159433"/>
                      <a:pt x="234082" y="1198676"/>
                    </a:cubicBezTo>
                    <a:cubicBezTo>
                      <a:pt x="214918" y="1270444"/>
                      <a:pt x="173021" y="1195235"/>
                      <a:pt x="227834" y="1311211"/>
                    </a:cubicBezTo>
                    <a:cubicBezTo>
                      <a:pt x="205494" y="1324737"/>
                      <a:pt x="198560" y="1333195"/>
                      <a:pt x="163394" y="1331633"/>
                    </a:cubicBezTo>
                    <a:cubicBezTo>
                      <a:pt x="168830" y="1409039"/>
                      <a:pt x="136686" y="1428381"/>
                      <a:pt x="178977" y="1481823"/>
                    </a:cubicBezTo>
                    <a:cubicBezTo>
                      <a:pt x="196643" y="1504137"/>
                      <a:pt x="208136" y="1506981"/>
                      <a:pt x="233905" y="1538363"/>
                    </a:cubicBezTo>
                    <a:cubicBezTo>
                      <a:pt x="273325" y="1586395"/>
                      <a:pt x="231568" y="1545221"/>
                      <a:pt x="278684" y="1575003"/>
                    </a:cubicBezTo>
                    <a:cubicBezTo>
                      <a:pt x="334247" y="1546542"/>
                      <a:pt x="335187" y="1558645"/>
                      <a:pt x="407183" y="1563674"/>
                    </a:cubicBezTo>
                    <a:cubicBezTo>
                      <a:pt x="478405" y="1568640"/>
                      <a:pt x="452967" y="1547418"/>
                      <a:pt x="607894" y="1551444"/>
                    </a:cubicBezTo>
                    <a:cubicBezTo>
                      <a:pt x="632189" y="1552092"/>
                      <a:pt x="666962" y="1561604"/>
                      <a:pt x="677439" y="1561782"/>
                    </a:cubicBezTo>
                    <a:cubicBezTo>
                      <a:pt x="700058" y="1562188"/>
                      <a:pt x="700706" y="1549387"/>
                      <a:pt x="716962" y="1546656"/>
                    </a:cubicBezTo>
                    <a:cubicBezTo>
                      <a:pt x="753944" y="1540446"/>
                      <a:pt x="715247" y="1547736"/>
                      <a:pt x="767876" y="1568640"/>
                    </a:cubicBezTo>
                    <a:cubicBezTo>
                      <a:pt x="810510" y="1524139"/>
                      <a:pt x="797366" y="1504213"/>
                      <a:pt x="854884" y="1478381"/>
                    </a:cubicBezTo>
                    <a:cubicBezTo>
                      <a:pt x="933065" y="1566532"/>
                      <a:pt x="836710" y="1617840"/>
                      <a:pt x="906471" y="1730400"/>
                    </a:cubicBezTo>
                    <a:cubicBezTo>
                      <a:pt x="1100083" y="1738998"/>
                      <a:pt x="1013646" y="1735747"/>
                      <a:pt x="1112465" y="1697139"/>
                    </a:cubicBezTo>
                    <a:cubicBezTo>
                      <a:pt x="1141561" y="1685772"/>
                      <a:pt x="1120644" y="1694726"/>
                      <a:pt x="1149689" y="1684007"/>
                    </a:cubicBezTo>
                    <a:cubicBezTo>
                      <a:pt x="1139999" y="1599869"/>
                      <a:pt x="1123260" y="1647088"/>
                      <a:pt x="1123590" y="1559077"/>
                    </a:cubicBezTo>
                    <a:cubicBezTo>
                      <a:pt x="1182658" y="1522361"/>
                      <a:pt x="1247110" y="1488846"/>
                      <a:pt x="1299574" y="1434325"/>
                    </a:cubicBezTo>
                    <a:cubicBezTo>
                      <a:pt x="1253245" y="1311186"/>
                      <a:pt x="1291357" y="1368933"/>
                      <a:pt x="1277133" y="1285786"/>
                    </a:cubicBezTo>
                    <a:cubicBezTo>
                      <a:pt x="1262998" y="1202982"/>
                      <a:pt x="1261855" y="1295082"/>
                      <a:pt x="1259912" y="1120432"/>
                    </a:cubicBezTo>
                    <a:cubicBezTo>
                      <a:pt x="1121050" y="1018133"/>
                      <a:pt x="1178048" y="1022426"/>
                      <a:pt x="1186214" y="963168"/>
                    </a:cubicBezTo>
                    <a:cubicBezTo>
                      <a:pt x="1192158" y="919987"/>
                      <a:pt x="1179724" y="898702"/>
                      <a:pt x="1171634" y="866775"/>
                    </a:cubicBezTo>
                    <a:cubicBezTo>
                      <a:pt x="1173425" y="865517"/>
                      <a:pt x="1200895" y="850455"/>
                      <a:pt x="1205048" y="847648"/>
                    </a:cubicBezTo>
                    <a:cubicBezTo>
                      <a:pt x="1243923" y="821385"/>
                      <a:pt x="1218802" y="850303"/>
                      <a:pt x="1248304" y="810577"/>
                    </a:cubicBezTo>
                    <a:cubicBezTo>
                      <a:pt x="1231731" y="773874"/>
                      <a:pt x="1243465" y="798817"/>
                      <a:pt x="1218396" y="774979"/>
                    </a:cubicBezTo>
                    <a:cubicBezTo>
                      <a:pt x="1217355" y="773988"/>
                      <a:pt x="1201683" y="765428"/>
                      <a:pt x="1192500" y="755116"/>
                    </a:cubicBezTo>
                    <a:cubicBezTo>
                      <a:pt x="1226067" y="696340"/>
                      <a:pt x="1202584" y="671741"/>
                      <a:pt x="1178289" y="622223"/>
                    </a:cubicBezTo>
                    <a:cubicBezTo>
                      <a:pt x="1157550" y="579932"/>
                      <a:pt x="1185211" y="565251"/>
                      <a:pt x="1201568" y="519493"/>
                    </a:cubicBezTo>
                    <a:cubicBezTo>
                      <a:pt x="1144647" y="447357"/>
                      <a:pt x="1117647" y="471297"/>
                      <a:pt x="1096450" y="353148"/>
                    </a:cubicBezTo>
                    <a:lnTo>
                      <a:pt x="1161982" y="311569"/>
                    </a:lnTo>
                    <a:cubicBezTo>
                      <a:pt x="1157118" y="256730"/>
                      <a:pt x="1165793" y="285902"/>
                      <a:pt x="1141865" y="247916"/>
                    </a:cubicBezTo>
                    <a:lnTo>
                      <a:pt x="1063735" y="6350"/>
                    </a:lnTo>
                    <a:cubicBezTo>
                      <a:pt x="973921" y="38798"/>
                      <a:pt x="1114142" y="18275"/>
                      <a:pt x="928303" y="84391"/>
                    </a:cubicBezTo>
                    <a:cubicBezTo>
                      <a:pt x="829001" y="119722"/>
                      <a:pt x="902826" y="162509"/>
                      <a:pt x="823311" y="182664"/>
                    </a:cubicBezTo>
                    <a:cubicBezTo>
                      <a:pt x="791333" y="143141"/>
                      <a:pt x="805557" y="122682"/>
                      <a:pt x="791879" y="81483"/>
                    </a:cubicBezTo>
                    <a:lnTo>
                      <a:pt x="639784" y="88709"/>
                    </a:lnTo>
                    <a:lnTo>
                      <a:pt x="592997" y="6858"/>
                    </a:lnTo>
                    <a:cubicBezTo>
                      <a:pt x="550465" y="30670"/>
                      <a:pt x="540546" y="61544"/>
                      <a:pt x="490940" y="61468"/>
                    </a:cubicBezTo>
                    <a:cubicBezTo>
                      <a:pt x="424912" y="61353"/>
                      <a:pt x="460650" y="30772"/>
                      <a:pt x="383625" y="25095"/>
                    </a:cubicBezTo>
                    <a:cubicBezTo>
                      <a:pt x="388806" y="93230"/>
                      <a:pt x="439873" y="107975"/>
                      <a:pt x="303856" y="121970"/>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0" name="Freeform 3">
                <a:extLst>
                  <a:ext uri="{FF2B5EF4-FFF2-40B4-BE49-F238E27FC236}">
                    <a16:creationId xmlns:a16="http://schemas.microsoft.com/office/drawing/2014/main" id="{8BDADE61-AAE5-4635-8CDC-15ABAC03A523}"/>
                  </a:ext>
                </a:extLst>
              </p:cNvPr>
              <p:cNvSpPr/>
              <p:nvPr/>
            </p:nvSpPr>
            <p:spPr>
              <a:xfrm>
                <a:off x="5725285" y="1032517"/>
                <a:ext cx="769244" cy="1035100"/>
              </a:xfrm>
              <a:custGeom>
                <a:avLst/>
                <a:gdLst>
                  <a:gd name="connsiteX0" fmla="*/ 51765 w 1472666"/>
                  <a:gd name="connsiteY0" fmla="*/ 111366 h 1981631"/>
                  <a:gd name="connsiteX1" fmla="*/ 71881 w 1472666"/>
                  <a:gd name="connsiteY1" fmla="*/ 175018 h 1981631"/>
                  <a:gd name="connsiteX2" fmla="*/ 6350 w 1472666"/>
                  <a:gd name="connsiteY2" fmla="*/ 216598 h 1981631"/>
                  <a:gd name="connsiteX3" fmla="*/ 111467 w 1472666"/>
                  <a:gd name="connsiteY3" fmla="*/ 382943 h 1981631"/>
                  <a:gd name="connsiteX4" fmla="*/ 88188 w 1472666"/>
                  <a:gd name="connsiteY4" fmla="*/ 485673 h 1981631"/>
                  <a:gd name="connsiteX5" fmla="*/ 102399 w 1472666"/>
                  <a:gd name="connsiteY5" fmla="*/ 618566 h 1981631"/>
                  <a:gd name="connsiteX6" fmla="*/ 128295 w 1472666"/>
                  <a:gd name="connsiteY6" fmla="*/ 638428 h 1981631"/>
                  <a:gd name="connsiteX7" fmla="*/ 158203 w 1472666"/>
                  <a:gd name="connsiteY7" fmla="*/ 674027 h 1981631"/>
                  <a:gd name="connsiteX8" fmla="*/ 114947 w 1472666"/>
                  <a:gd name="connsiteY8" fmla="*/ 711098 h 1981631"/>
                  <a:gd name="connsiteX9" fmla="*/ 81533 w 1472666"/>
                  <a:gd name="connsiteY9" fmla="*/ 730224 h 1981631"/>
                  <a:gd name="connsiteX10" fmla="*/ 96113 w 1472666"/>
                  <a:gd name="connsiteY10" fmla="*/ 826617 h 1981631"/>
                  <a:gd name="connsiteX11" fmla="*/ 169811 w 1472666"/>
                  <a:gd name="connsiteY11" fmla="*/ 983881 h 1981631"/>
                  <a:gd name="connsiteX12" fmla="*/ 187032 w 1472666"/>
                  <a:gd name="connsiteY12" fmla="*/ 1149235 h 1981631"/>
                  <a:gd name="connsiteX13" fmla="*/ 209474 w 1472666"/>
                  <a:gd name="connsiteY13" fmla="*/ 1297774 h 1981631"/>
                  <a:gd name="connsiteX14" fmla="*/ 33489 w 1472666"/>
                  <a:gd name="connsiteY14" fmla="*/ 1422527 h 1981631"/>
                  <a:gd name="connsiteX15" fmla="*/ 59588 w 1472666"/>
                  <a:gd name="connsiteY15" fmla="*/ 1547456 h 1981631"/>
                  <a:gd name="connsiteX16" fmla="*/ 87236 w 1472666"/>
                  <a:gd name="connsiteY16" fmla="*/ 1654860 h 1981631"/>
                  <a:gd name="connsiteX17" fmla="*/ 70053 w 1472666"/>
                  <a:gd name="connsiteY17" fmla="*/ 1769046 h 1981631"/>
                  <a:gd name="connsiteX18" fmla="*/ 162979 w 1472666"/>
                  <a:gd name="connsiteY18" fmla="*/ 1975281 h 1981631"/>
                  <a:gd name="connsiteX19" fmla="*/ 209474 w 1472666"/>
                  <a:gd name="connsiteY19" fmla="*/ 1936711 h 1981631"/>
                  <a:gd name="connsiteX20" fmla="*/ 266839 w 1472666"/>
                  <a:gd name="connsiteY20" fmla="*/ 1929663 h 1981631"/>
                  <a:gd name="connsiteX21" fmla="*/ 345237 w 1472666"/>
                  <a:gd name="connsiteY21" fmla="*/ 1813128 h 1981631"/>
                  <a:gd name="connsiteX22" fmla="*/ 496506 w 1472666"/>
                  <a:gd name="connsiteY22" fmla="*/ 1869973 h 1981631"/>
                  <a:gd name="connsiteX23" fmla="*/ 558609 w 1472666"/>
                  <a:gd name="connsiteY23" fmla="*/ 1831238 h 1981631"/>
                  <a:gd name="connsiteX24" fmla="*/ 615759 w 1472666"/>
                  <a:gd name="connsiteY24" fmla="*/ 1792846 h 1981631"/>
                  <a:gd name="connsiteX25" fmla="*/ 785710 w 1472666"/>
                  <a:gd name="connsiteY25" fmla="*/ 1806841 h 1981631"/>
                  <a:gd name="connsiteX26" fmla="*/ 850366 w 1472666"/>
                  <a:gd name="connsiteY26" fmla="*/ 1721916 h 1981631"/>
                  <a:gd name="connsiteX27" fmla="*/ 924382 w 1472666"/>
                  <a:gd name="connsiteY27" fmla="*/ 1643887 h 1981631"/>
                  <a:gd name="connsiteX28" fmla="*/ 971905 w 1472666"/>
                  <a:gd name="connsiteY28" fmla="*/ 1384528 h 1981631"/>
                  <a:gd name="connsiteX29" fmla="*/ 1077747 w 1472666"/>
                  <a:gd name="connsiteY29" fmla="*/ 1284554 h 1981631"/>
                  <a:gd name="connsiteX30" fmla="*/ 1119327 w 1472666"/>
                  <a:gd name="connsiteY30" fmla="*/ 1435379 h 1981631"/>
                  <a:gd name="connsiteX31" fmla="*/ 1174775 w 1472666"/>
                  <a:gd name="connsiteY31" fmla="*/ 1366456 h 1981631"/>
                  <a:gd name="connsiteX32" fmla="*/ 1244079 w 1472666"/>
                  <a:gd name="connsiteY32" fmla="*/ 1396365 h 1981631"/>
                  <a:gd name="connsiteX33" fmla="*/ 1335531 w 1472666"/>
                  <a:gd name="connsiteY33" fmla="*/ 1277734 h 1981631"/>
                  <a:gd name="connsiteX34" fmla="*/ 1365567 w 1472666"/>
                  <a:gd name="connsiteY34" fmla="*/ 1196733 h 1981631"/>
                  <a:gd name="connsiteX35" fmla="*/ 1407299 w 1472666"/>
                  <a:gd name="connsiteY35" fmla="*/ 1119136 h 1981631"/>
                  <a:gd name="connsiteX36" fmla="*/ 1466316 w 1472666"/>
                  <a:gd name="connsiteY36" fmla="*/ 1006741 h 1981631"/>
                  <a:gd name="connsiteX37" fmla="*/ 1432496 w 1472666"/>
                  <a:gd name="connsiteY37" fmla="*/ 998969 h 1981631"/>
                  <a:gd name="connsiteX38" fmla="*/ 1438199 w 1472666"/>
                  <a:gd name="connsiteY38" fmla="*/ 854227 h 1981631"/>
                  <a:gd name="connsiteX39" fmla="*/ 1340459 w 1472666"/>
                  <a:gd name="connsiteY39" fmla="*/ 783628 h 1981631"/>
                  <a:gd name="connsiteX40" fmla="*/ 1234173 w 1472666"/>
                  <a:gd name="connsiteY40" fmla="*/ 826439 h 1981631"/>
                  <a:gd name="connsiteX41" fmla="*/ 974762 w 1472666"/>
                  <a:gd name="connsiteY41" fmla="*/ 792899 h 1981631"/>
                  <a:gd name="connsiteX42" fmla="*/ 994791 w 1472666"/>
                  <a:gd name="connsiteY42" fmla="*/ 719061 h 1981631"/>
                  <a:gd name="connsiteX43" fmla="*/ 781811 w 1472666"/>
                  <a:gd name="connsiteY43" fmla="*/ 634974 h 1981631"/>
                  <a:gd name="connsiteX44" fmla="*/ 766292 w 1472666"/>
                  <a:gd name="connsiteY44" fmla="*/ 567334 h 1981631"/>
                  <a:gd name="connsiteX45" fmla="*/ 731684 w 1472666"/>
                  <a:gd name="connsiteY45" fmla="*/ 521322 h 1981631"/>
                  <a:gd name="connsiteX46" fmla="*/ 672972 w 1472666"/>
                  <a:gd name="connsiteY46" fmla="*/ 422414 h 1981631"/>
                  <a:gd name="connsiteX47" fmla="*/ 648487 w 1472666"/>
                  <a:gd name="connsiteY47" fmla="*/ 592213 h 1981631"/>
                  <a:gd name="connsiteX48" fmla="*/ 641578 w 1472666"/>
                  <a:gd name="connsiteY48" fmla="*/ 750303 h 1981631"/>
                  <a:gd name="connsiteX49" fmla="*/ 564578 w 1472666"/>
                  <a:gd name="connsiteY49" fmla="*/ 631240 h 1981631"/>
                  <a:gd name="connsiteX50" fmla="*/ 523785 w 1472666"/>
                  <a:gd name="connsiteY50" fmla="*/ 411111 h 1981631"/>
                  <a:gd name="connsiteX51" fmla="*/ 594969 w 1472666"/>
                  <a:gd name="connsiteY51" fmla="*/ 369112 h 1981631"/>
                  <a:gd name="connsiteX52" fmla="*/ 592784 w 1472666"/>
                  <a:gd name="connsiteY52" fmla="*/ 269481 h 1981631"/>
                  <a:gd name="connsiteX53" fmla="*/ 526833 w 1472666"/>
                  <a:gd name="connsiteY53" fmla="*/ 229298 h 1981631"/>
                  <a:gd name="connsiteX54" fmla="*/ 665035 w 1472666"/>
                  <a:gd name="connsiteY54" fmla="*/ 246824 h 1981631"/>
                  <a:gd name="connsiteX55" fmla="*/ 676567 w 1472666"/>
                  <a:gd name="connsiteY55" fmla="*/ 216179 h 1981631"/>
                  <a:gd name="connsiteX56" fmla="*/ 548640 w 1472666"/>
                  <a:gd name="connsiteY56" fmla="*/ 65595 h 1981631"/>
                  <a:gd name="connsiteX57" fmla="*/ 495858 w 1472666"/>
                  <a:gd name="connsiteY57" fmla="*/ 35305 h 1981631"/>
                  <a:gd name="connsiteX58" fmla="*/ 360819 w 1472666"/>
                  <a:gd name="connsiteY58" fmla="*/ 56248 h 1981631"/>
                  <a:gd name="connsiteX59" fmla="*/ 246074 w 1472666"/>
                  <a:gd name="connsiteY59" fmla="*/ 6350 h 1981631"/>
                  <a:gd name="connsiteX60" fmla="*/ 157124 w 1472666"/>
                  <a:gd name="connsiteY60" fmla="*/ 71869 h 1981631"/>
                  <a:gd name="connsiteX61" fmla="*/ 51765 w 1472666"/>
                  <a:gd name="connsiteY61" fmla="*/ 111366 h 198163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Lst>
                <a:rect l="l" t="t" r="r" b="b"/>
                <a:pathLst>
                  <a:path w="1472666" h="1981631">
                    <a:moveTo>
                      <a:pt x="51765" y="111366"/>
                    </a:moveTo>
                    <a:cubicBezTo>
                      <a:pt x="75692" y="149352"/>
                      <a:pt x="67017" y="120180"/>
                      <a:pt x="71881" y="175018"/>
                    </a:cubicBezTo>
                    <a:lnTo>
                      <a:pt x="6350" y="216598"/>
                    </a:lnTo>
                    <a:cubicBezTo>
                      <a:pt x="27546" y="334746"/>
                      <a:pt x="54546" y="310807"/>
                      <a:pt x="111467" y="382943"/>
                    </a:cubicBezTo>
                    <a:cubicBezTo>
                      <a:pt x="95110" y="428701"/>
                      <a:pt x="67449" y="443382"/>
                      <a:pt x="88188" y="485673"/>
                    </a:cubicBezTo>
                    <a:cubicBezTo>
                      <a:pt x="112483" y="535190"/>
                      <a:pt x="135966" y="559790"/>
                      <a:pt x="102399" y="618566"/>
                    </a:cubicBezTo>
                    <a:cubicBezTo>
                      <a:pt x="111582" y="628878"/>
                      <a:pt x="127254" y="637438"/>
                      <a:pt x="128295" y="638428"/>
                    </a:cubicBezTo>
                    <a:cubicBezTo>
                      <a:pt x="153365" y="662266"/>
                      <a:pt x="141630" y="637324"/>
                      <a:pt x="158203" y="674027"/>
                    </a:cubicBezTo>
                    <a:cubicBezTo>
                      <a:pt x="128701" y="713752"/>
                      <a:pt x="153822" y="684834"/>
                      <a:pt x="114947" y="711098"/>
                    </a:cubicBezTo>
                    <a:cubicBezTo>
                      <a:pt x="110794" y="713905"/>
                      <a:pt x="83324" y="728967"/>
                      <a:pt x="81533" y="730224"/>
                    </a:cubicBezTo>
                    <a:cubicBezTo>
                      <a:pt x="89623" y="762152"/>
                      <a:pt x="102057" y="783437"/>
                      <a:pt x="96113" y="826617"/>
                    </a:cubicBezTo>
                    <a:cubicBezTo>
                      <a:pt x="87947" y="885875"/>
                      <a:pt x="30950" y="881583"/>
                      <a:pt x="169811" y="983881"/>
                    </a:cubicBezTo>
                    <a:cubicBezTo>
                      <a:pt x="171754" y="1158532"/>
                      <a:pt x="172897" y="1066431"/>
                      <a:pt x="187032" y="1149235"/>
                    </a:cubicBezTo>
                    <a:cubicBezTo>
                      <a:pt x="201256" y="1232382"/>
                      <a:pt x="163144" y="1174635"/>
                      <a:pt x="209474" y="1297774"/>
                    </a:cubicBezTo>
                    <a:cubicBezTo>
                      <a:pt x="157009" y="1352296"/>
                      <a:pt x="92557" y="1385811"/>
                      <a:pt x="33489" y="1422527"/>
                    </a:cubicBezTo>
                    <a:cubicBezTo>
                      <a:pt x="33159" y="1510537"/>
                      <a:pt x="49898" y="1463319"/>
                      <a:pt x="59588" y="1547456"/>
                    </a:cubicBezTo>
                    <a:cubicBezTo>
                      <a:pt x="69418" y="1576209"/>
                      <a:pt x="75933" y="1619377"/>
                      <a:pt x="87236" y="1654860"/>
                    </a:cubicBezTo>
                    <a:cubicBezTo>
                      <a:pt x="118020" y="1751342"/>
                      <a:pt x="93408" y="1701876"/>
                      <a:pt x="70053" y="1769046"/>
                    </a:cubicBezTo>
                    <a:cubicBezTo>
                      <a:pt x="122656" y="1834984"/>
                      <a:pt x="169126" y="1852650"/>
                      <a:pt x="162979" y="1975281"/>
                    </a:cubicBezTo>
                    <a:cubicBezTo>
                      <a:pt x="178168" y="1962962"/>
                      <a:pt x="178981" y="1949983"/>
                      <a:pt x="209474" y="1936711"/>
                    </a:cubicBezTo>
                    <a:cubicBezTo>
                      <a:pt x="226186" y="1929422"/>
                      <a:pt x="245440" y="1930946"/>
                      <a:pt x="266839" y="1929663"/>
                    </a:cubicBezTo>
                    <a:cubicBezTo>
                      <a:pt x="282219" y="1870151"/>
                      <a:pt x="285940" y="1825244"/>
                      <a:pt x="345237" y="1813128"/>
                    </a:cubicBezTo>
                    <a:cubicBezTo>
                      <a:pt x="506729" y="1780108"/>
                      <a:pt x="394728" y="1861654"/>
                      <a:pt x="496506" y="1869973"/>
                    </a:cubicBezTo>
                    <a:cubicBezTo>
                      <a:pt x="595388" y="1878050"/>
                      <a:pt x="506641" y="1885759"/>
                      <a:pt x="558609" y="1831238"/>
                    </a:cubicBezTo>
                    <a:cubicBezTo>
                      <a:pt x="575106" y="1813941"/>
                      <a:pt x="592581" y="1800174"/>
                      <a:pt x="615759" y="1792846"/>
                    </a:cubicBezTo>
                    <a:cubicBezTo>
                      <a:pt x="703427" y="1765198"/>
                      <a:pt x="685850" y="1816925"/>
                      <a:pt x="785710" y="1806841"/>
                    </a:cubicBezTo>
                    <a:lnTo>
                      <a:pt x="850366" y="1721916"/>
                    </a:lnTo>
                    <a:cubicBezTo>
                      <a:pt x="872832" y="1699615"/>
                      <a:pt x="913091" y="1661858"/>
                      <a:pt x="924382" y="1643887"/>
                    </a:cubicBezTo>
                    <a:cubicBezTo>
                      <a:pt x="977506" y="1559356"/>
                      <a:pt x="958646" y="1497380"/>
                      <a:pt x="971905" y="1384528"/>
                    </a:cubicBezTo>
                    <a:cubicBezTo>
                      <a:pt x="1122298" y="1291844"/>
                      <a:pt x="1002880" y="1337563"/>
                      <a:pt x="1077747" y="1284554"/>
                    </a:cubicBezTo>
                    <a:cubicBezTo>
                      <a:pt x="1163307" y="1331594"/>
                      <a:pt x="1083005" y="1370088"/>
                      <a:pt x="1119327" y="1435379"/>
                    </a:cubicBezTo>
                    <a:lnTo>
                      <a:pt x="1174775" y="1366456"/>
                    </a:lnTo>
                    <a:cubicBezTo>
                      <a:pt x="1200035" y="1383004"/>
                      <a:pt x="1203591" y="1390484"/>
                      <a:pt x="1244079" y="1396365"/>
                    </a:cubicBezTo>
                    <a:cubicBezTo>
                      <a:pt x="1265605" y="1379105"/>
                      <a:pt x="1319403" y="1304150"/>
                      <a:pt x="1335531" y="1277734"/>
                    </a:cubicBezTo>
                    <a:lnTo>
                      <a:pt x="1365567" y="1196733"/>
                    </a:lnTo>
                    <a:cubicBezTo>
                      <a:pt x="1376781" y="1162684"/>
                      <a:pt x="1385468" y="1141704"/>
                      <a:pt x="1407299" y="1119136"/>
                    </a:cubicBezTo>
                    <a:cubicBezTo>
                      <a:pt x="1469682" y="1086002"/>
                      <a:pt x="1465618" y="1102728"/>
                      <a:pt x="1466316" y="1006741"/>
                    </a:cubicBezTo>
                    <a:lnTo>
                      <a:pt x="1432496" y="998969"/>
                    </a:lnTo>
                    <a:cubicBezTo>
                      <a:pt x="1458200" y="889965"/>
                      <a:pt x="1334045" y="951369"/>
                      <a:pt x="1438199" y="854227"/>
                    </a:cubicBezTo>
                    <a:cubicBezTo>
                      <a:pt x="1350111" y="781405"/>
                      <a:pt x="1384820" y="787019"/>
                      <a:pt x="1340459" y="783628"/>
                    </a:cubicBezTo>
                    <a:cubicBezTo>
                      <a:pt x="1291132" y="779868"/>
                      <a:pt x="1307668" y="807389"/>
                      <a:pt x="1234173" y="826439"/>
                    </a:cubicBezTo>
                    <a:cubicBezTo>
                      <a:pt x="1136294" y="851839"/>
                      <a:pt x="1039799" y="838555"/>
                      <a:pt x="974762" y="792899"/>
                    </a:cubicBezTo>
                    <a:cubicBezTo>
                      <a:pt x="992530" y="754456"/>
                      <a:pt x="1004722" y="793813"/>
                      <a:pt x="994791" y="719061"/>
                    </a:cubicBezTo>
                    <a:cubicBezTo>
                      <a:pt x="976655" y="582333"/>
                      <a:pt x="842784" y="683996"/>
                      <a:pt x="781811" y="634974"/>
                    </a:cubicBezTo>
                    <a:cubicBezTo>
                      <a:pt x="749795" y="578231"/>
                      <a:pt x="779602" y="604710"/>
                      <a:pt x="766292" y="567334"/>
                    </a:cubicBezTo>
                    <a:cubicBezTo>
                      <a:pt x="743419" y="503161"/>
                      <a:pt x="763104" y="567474"/>
                      <a:pt x="731684" y="521322"/>
                    </a:cubicBezTo>
                    <a:cubicBezTo>
                      <a:pt x="680757" y="446506"/>
                      <a:pt x="754443" y="469557"/>
                      <a:pt x="672972" y="422414"/>
                    </a:cubicBezTo>
                    <a:cubicBezTo>
                      <a:pt x="674560" y="470636"/>
                      <a:pt x="663219" y="545947"/>
                      <a:pt x="648487" y="592213"/>
                    </a:cubicBezTo>
                    <a:cubicBezTo>
                      <a:pt x="615174" y="696798"/>
                      <a:pt x="637882" y="660717"/>
                      <a:pt x="641578" y="750303"/>
                    </a:cubicBezTo>
                    <a:cubicBezTo>
                      <a:pt x="586295" y="747141"/>
                      <a:pt x="565353" y="682256"/>
                      <a:pt x="564578" y="631240"/>
                    </a:cubicBezTo>
                    <a:cubicBezTo>
                      <a:pt x="563206" y="538962"/>
                      <a:pt x="694258" y="454037"/>
                      <a:pt x="523785" y="411111"/>
                    </a:cubicBezTo>
                    <a:cubicBezTo>
                      <a:pt x="548411" y="390131"/>
                      <a:pt x="562673" y="398399"/>
                      <a:pt x="594969" y="369112"/>
                    </a:cubicBezTo>
                    <a:lnTo>
                      <a:pt x="592784" y="269481"/>
                    </a:lnTo>
                    <a:lnTo>
                      <a:pt x="526833" y="229298"/>
                    </a:lnTo>
                    <a:lnTo>
                      <a:pt x="665035" y="246824"/>
                    </a:lnTo>
                    <a:lnTo>
                      <a:pt x="676567" y="216179"/>
                    </a:lnTo>
                    <a:cubicBezTo>
                      <a:pt x="494410" y="145719"/>
                      <a:pt x="630605" y="154114"/>
                      <a:pt x="548640" y="65595"/>
                    </a:cubicBezTo>
                    <a:cubicBezTo>
                      <a:pt x="527799" y="43103"/>
                      <a:pt x="522934" y="43103"/>
                      <a:pt x="495858" y="35305"/>
                    </a:cubicBezTo>
                    <a:cubicBezTo>
                      <a:pt x="423049" y="14376"/>
                      <a:pt x="420052" y="35979"/>
                      <a:pt x="360819" y="56248"/>
                    </a:cubicBezTo>
                    <a:cubicBezTo>
                      <a:pt x="254622" y="92608"/>
                      <a:pt x="302729" y="37045"/>
                      <a:pt x="246074" y="6350"/>
                    </a:cubicBezTo>
                    <a:cubicBezTo>
                      <a:pt x="192798" y="30784"/>
                      <a:pt x="197408" y="34493"/>
                      <a:pt x="157124" y="71869"/>
                    </a:cubicBezTo>
                    <a:cubicBezTo>
                      <a:pt x="107772" y="117678"/>
                      <a:pt x="128917" y="91706"/>
                      <a:pt x="51765" y="111366"/>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1" name="Freeform 3">
                <a:extLst>
                  <a:ext uri="{FF2B5EF4-FFF2-40B4-BE49-F238E27FC236}">
                    <a16:creationId xmlns:a16="http://schemas.microsoft.com/office/drawing/2014/main" id="{D5C500C0-C854-47EA-9275-D496CBA6BDFB}"/>
                  </a:ext>
                </a:extLst>
              </p:cNvPr>
              <p:cNvSpPr/>
              <p:nvPr/>
            </p:nvSpPr>
            <p:spPr>
              <a:xfrm>
                <a:off x="6457068" y="1462779"/>
                <a:ext cx="965286" cy="850880"/>
              </a:xfrm>
              <a:custGeom>
                <a:avLst/>
                <a:gdLst>
                  <a:gd name="connsiteX0" fmla="*/ 65367 w 1847977"/>
                  <a:gd name="connsiteY0" fmla="*/ 183032 h 1628953"/>
                  <a:gd name="connsiteX1" fmla="*/ 6350 w 1847977"/>
                  <a:gd name="connsiteY1" fmla="*/ 295427 h 1628953"/>
                  <a:gd name="connsiteX2" fmla="*/ 111226 w 1847977"/>
                  <a:gd name="connsiteY2" fmla="*/ 317804 h 1628953"/>
                  <a:gd name="connsiteX3" fmla="*/ 119240 w 1847977"/>
                  <a:gd name="connsiteY3" fmla="*/ 323646 h 1628953"/>
                  <a:gd name="connsiteX4" fmla="*/ 140970 w 1847977"/>
                  <a:gd name="connsiteY4" fmla="*/ 354952 h 1628953"/>
                  <a:gd name="connsiteX5" fmla="*/ 158902 w 1847977"/>
                  <a:gd name="connsiteY5" fmla="*/ 394830 h 1628953"/>
                  <a:gd name="connsiteX6" fmla="*/ 211759 w 1847977"/>
                  <a:gd name="connsiteY6" fmla="*/ 506844 h 1628953"/>
                  <a:gd name="connsiteX7" fmla="*/ 263423 w 1847977"/>
                  <a:gd name="connsiteY7" fmla="*/ 634657 h 1628953"/>
                  <a:gd name="connsiteX8" fmla="*/ 313829 w 1847977"/>
                  <a:gd name="connsiteY8" fmla="*/ 696658 h 1628953"/>
                  <a:gd name="connsiteX9" fmla="*/ 367601 w 1847977"/>
                  <a:gd name="connsiteY9" fmla="*/ 753745 h 1628953"/>
                  <a:gd name="connsiteX10" fmla="*/ 411607 w 1847977"/>
                  <a:gd name="connsiteY10" fmla="*/ 761809 h 1628953"/>
                  <a:gd name="connsiteX11" fmla="*/ 373494 w 1847977"/>
                  <a:gd name="connsiteY11" fmla="*/ 888542 h 1628953"/>
                  <a:gd name="connsiteX12" fmla="*/ 420979 w 1847977"/>
                  <a:gd name="connsiteY12" fmla="*/ 905852 h 1628953"/>
                  <a:gd name="connsiteX13" fmla="*/ 475170 w 1847977"/>
                  <a:gd name="connsiteY13" fmla="*/ 951636 h 1628953"/>
                  <a:gd name="connsiteX14" fmla="*/ 504926 w 1847977"/>
                  <a:gd name="connsiteY14" fmla="*/ 910056 h 1628953"/>
                  <a:gd name="connsiteX15" fmla="*/ 473723 w 1847977"/>
                  <a:gd name="connsiteY15" fmla="*/ 993648 h 1628953"/>
                  <a:gd name="connsiteX16" fmla="*/ 510223 w 1847977"/>
                  <a:gd name="connsiteY16" fmla="*/ 1012659 h 1628953"/>
                  <a:gd name="connsiteX17" fmla="*/ 518541 w 1847977"/>
                  <a:gd name="connsiteY17" fmla="*/ 1018286 h 1628953"/>
                  <a:gd name="connsiteX18" fmla="*/ 600392 w 1847977"/>
                  <a:gd name="connsiteY18" fmla="*/ 1102944 h 1628953"/>
                  <a:gd name="connsiteX19" fmla="*/ 703288 w 1847977"/>
                  <a:gd name="connsiteY19" fmla="*/ 1207109 h 1628953"/>
                  <a:gd name="connsiteX20" fmla="*/ 794346 w 1847977"/>
                  <a:gd name="connsiteY20" fmla="*/ 1321816 h 1628953"/>
                  <a:gd name="connsiteX21" fmla="*/ 911491 w 1847977"/>
                  <a:gd name="connsiteY21" fmla="*/ 1314526 h 1628953"/>
                  <a:gd name="connsiteX22" fmla="*/ 1011529 w 1847977"/>
                  <a:gd name="connsiteY22" fmla="*/ 1363434 h 1628953"/>
                  <a:gd name="connsiteX23" fmla="*/ 1191133 w 1847977"/>
                  <a:gd name="connsiteY23" fmla="*/ 1481962 h 1628953"/>
                  <a:gd name="connsiteX24" fmla="*/ 1310055 w 1847977"/>
                  <a:gd name="connsiteY24" fmla="*/ 1598294 h 1628953"/>
                  <a:gd name="connsiteX25" fmla="*/ 1368323 w 1847977"/>
                  <a:gd name="connsiteY25" fmla="*/ 1622602 h 1628953"/>
                  <a:gd name="connsiteX26" fmla="*/ 1241933 w 1847977"/>
                  <a:gd name="connsiteY26" fmla="*/ 1458201 h 1628953"/>
                  <a:gd name="connsiteX27" fmla="*/ 1242860 w 1847977"/>
                  <a:gd name="connsiteY27" fmla="*/ 1319783 h 1628953"/>
                  <a:gd name="connsiteX28" fmla="*/ 1322108 w 1847977"/>
                  <a:gd name="connsiteY28" fmla="*/ 1193419 h 1628953"/>
                  <a:gd name="connsiteX29" fmla="*/ 1392123 w 1847977"/>
                  <a:gd name="connsiteY29" fmla="*/ 1165682 h 1628953"/>
                  <a:gd name="connsiteX30" fmla="*/ 1598955 w 1847977"/>
                  <a:gd name="connsiteY30" fmla="*/ 1102398 h 1628953"/>
                  <a:gd name="connsiteX31" fmla="*/ 1747431 w 1847977"/>
                  <a:gd name="connsiteY31" fmla="*/ 990638 h 1628953"/>
                  <a:gd name="connsiteX32" fmla="*/ 1777136 w 1847977"/>
                  <a:gd name="connsiteY32" fmla="*/ 915377 h 1628953"/>
                  <a:gd name="connsiteX33" fmla="*/ 1762518 w 1847977"/>
                  <a:gd name="connsiteY33" fmla="*/ 834453 h 1628953"/>
                  <a:gd name="connsiteX34" fmla="*/ 1798714 w 1847977"/>
                  <a:gd name="connsiteY34" fmla="*/ 825715 h 1628953"/>
                  <a:gd name="connsiteX35" fmla="*/ 1809140 w 1847977"/>
                  <a:gd name="connsiteY35" fmla="*/ 822147 h 1628953"/>
                  <a:gd name="connsiteX36" fmla="*/ 1841627 w 1847977"/>
                  <a:gd name="connsiteY36" fmla="*/ 806729 h 1628953"/>
                  <a:gd name="connsiteX37" fmla="*/ 1771002 w 1847977"/>
                  <a:gd name="connsiteY37" fmla="*/ 680897 h 1628953"/>
                  <a:gd name="connsiteX38" fmla="*/ 1685163 w 1847977"/>
                  <a:gd name="connsiteY38" fmla="*/ 557745 h 1628953"/>
                  <a:gd name="connsiteX39" fmla="*/ 1512735 w 1847977"/>
                  <a:gd name="connsiteY39" fmla="*/ 410108 h 1628953"/>
                  <a:gd name="connsiteX40" fmla="*/ 1540674 w 1847977"/>
                  <a:gd name="connsiteY40" fmla="*/ 307619 h 1628953"/>
                  <a:gd name="connsiteX41" fmla="*/ 1444650 w 1847977"/>
                  <a:gd name="connsiteY41" fmla="*/ 313563 h 1628953"/>
                  <a:gd name="connsiteX42" fmla="*/ 1415834 w 1847977"/>
                  <a:gd name="connsiteY42" fmla="*/ 329374 h 1628953"/>
                  <a:gd name="connsiteX43" fmla="*/ 1317282 w 1847977"/>
                  <a:gd name="connsiteY43" fmla="*/ 257632 h 1628953"/>
                  <a:gd name="connsiteX44" fmla="*/ 1180884 w 1847977"/>
                  <a:gd name="connsiteY44" fmla="*/ 10591 h 1628953"/>
                  <a:gd name="connsiteX45" fmla="*/ 1008012 w 1847977"/>
                  <a:gd name="connsiteY45" fmla="*/ 30632 h 1628953"/>
                  <a:gd name="connsiteX46" fmla="*/ 848703 w 1847977"/>
                  <a:gd name="connsiteY46" fmla="*/ 53860 h 1628953"/>
                  <a:gd name="connsiteX47" fmla="*/ 692315 w 1847977"/>
                  <a:gd name="connsiteY47" fmla="*/ 27063 h 1628953"/>
                  <a:gd name="connsiteX48" fmla="*/ 556730 w 1847977"/>
                  <a:gd name="connsiteY48" fmla="*/ 6350 h 1628953"/>
                  <a:gd name="connsiteX49" fmla="*/ 519048 w 1847977"/>
                  <a:gd name="connsiteY49" fmla="*/ 42417 h 1628953"/>
                  <a:gd name="connsiteX50" fmla="*/ 511467 w 1847977"/>
                  <a:gd name="connsiteY50" fmla="*/ 48615 h 1628953"/>
                  <a:gd name="connsiteX51" fmla="*/ 479831 w 1847977"/>
                  <a:gd name="connsiteY51" fmla="*/ 83553 h 1628953"/>
                  <a:gd name="connsiteX52" fmla="*/ 175793 w 1847977"/>
                  <a:gd name="connsiteY52" fmla="*/ 108457 h 1628953"/>
                  <a:gd name="connsiteX53" fmla="*/ 65367 w 1847977"/>
                  <a:gd name="connsiteY53" fmla="*/ 183032 h 16289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Lst>
                <a:rect l="l" t="t" r="r" b="b"/>
                <a:pathLst>
                  <a:path w="1847977" h="1628953">
                    <a:moveTo>
                      <a:pt x="65367" y="183032"/>
                    </a:moveTo>
                    <a:cubicBezTo>
                      <a:pt x="64668" y="279019"/>
                      <a:pt x="68733" y="262293"/>
                      <a:pt x="6350" y="295427"/>
                    </a:cubicBezTo>
                    <a:cubicBezTo>
                      <a:pt x="39979" y="284733"/>
                      <a:pt x="49555" y="272567"/>
                      <a:pt x="111226" y="317804"/>
                    </a:cubicBezTo>
                    <a:cubicBezTo>
                      <a:pt x="113639" y="319570"/>
                      <a:pt x="117081" y="321729"/>
                      <a:pt x="119240" y="323646"/>
                    </a:cubicBezTo>
                    <a:cubicBezTo>
                      <a:pt x="154127" y="354520"/>
                      <a:pt x="119100" y="310451"/>
                      <a:pt x="140970" y="354952"/>
                    </a:cubicBezTo>
                    <a:cubicBezTo>
                      <a:pt x="160108" y="393877"/>
                      <a:pt x="130403" y="353707"/>
                      <a:pt x="158902" y="394830"/>
                    </a:cubicBezTo>
                    <a:cubicBezTo>
                      <a:pt x="176872" y="420751"/>
                      <a:pt x="202971" y="420154"/>
                      <a:pt x="211759" y="506844"/>
                    </a:cubicBezTo>
                    <a:cubicBezTo>
                      <a:pt x="220447" y="592378"/>
                      <a:pt x="185966" y="571334"/>
                      <a:pt x="263423" y="634657"/>
                    </a:cubicBezTo>
                    <a:cubicBezTo>
                      <a:pt x="322910" y="683310"/>
                      <a:pt x="279641" y="655573"/>
                      <a:pt x="313829" y="696658"/>
                    </a:cubicBezTo>
                    <a:cubicBezTo>
                      <a:pt x="361581" y="754037"/>
                      <a:pt x="345668" y="679665"/>
                      <a:pt x="367601" y="753745"/>
                    </a:cubicBezTo>
                    <a:lnTo>
                      <a:pt x="411607" y="761809"/>
                    </a:lnTo>
                    <a:cubicBezTo>
                      <a:pt x="404304" y="844435"/>
                      <a:pt x="381965" y="823239"/>
                      <a:pt x="373494" y="888542"/>
                    </a:cubicBezTo>
                    <a:cubicBezTo>
                      <a:pt x="387274" y="895172"/>
                      <a:pt x="411251" y="900455"/>
                      <a:pt x="420979" y="905852"/>
                    </a:cubicBezTo>
                    <a:lnTo>
                      <a:pt x="475170" y="951636"/>
                    </a:lnTo>
                    <a:cubicBezTo>
                      <a:pt x="492049" y="913587"/>
                      <a:pt x="475869" y="934415"/>
                      <a:pt x="504926" y="910056"/>
                    </a:cubicBezTo>
                    <a:lnTo>
                      <a:pt x="473723" y="993648"/>
                    </a:lnTo>
                    <a:cubicBezTo>
                      <a:pt x="500050" y="1001928"/>
                      <a:pt x="490893" y="1000556"/>
                      <a:pt x="510223" y="1012659"/>
                    </a:cubicBezTo>
                    <a:cubicBezTo>
                      <a:pt x="512660" y="1014171"/>
                      <a:pt x="516064" y="1016647"/>
                      <a:pt x="518541" y="1018286"/>
                    </a:cubicBezTo>
                    <a:cubicBezTo>
                      <a:pt x="599706" y="1071587"/>
                      <a:pt x="569645" y="1066647"/>
                      <a:pt x="600392" y="1102944"/>
                    </a:cubicBezTo>
                    <a:cubicBezTo>
                      <a:pt x="637489" y="1146733"/>
                      <a:pt x="731672" y="1148918"/>
                      <a:pt x="703288" y="1207109"/>
                    </a:cubicBezTo>
                    <a:cubicBezTo>
                      <a:pt x="691908" y="1318933"/>
                      <a:pt x="697751" y="1312646"/>
                      <a:pt x="794346" y="1321816"/>
                    </a:cubicBezTo>
                    <a:cubicBezTo>
                      <a:pt x="897217" y="1331582"/>
                      <a:pt x="832599" y="1317980"/>
                      <a:pt x="911491" y="1314526"/>
                    </a:cubicBezTo>
                    <a:cubicBezTo>
                      <a:pt x="989952" y="1311084"/>
                      <a:pt x="997001" y="1346746"/>
                      <a:pt x="1011529" y="1363434"/>
                    </a:cubicBezTo>
                    <a:cubicBezTo>
                      <a:pt x="1115924" y="1445412"/>
                      <a:pt x="1161084" y="1454023"/>
                      <a:pt x="1191133" y="1481962"/>
                    </a:cubicBezTo>
                    <a:lnTo>
                      <a:pt x="1310055" y="1598294"/>
                    </a:lnTo>
                    <a:cubicBezTo>
                      <a:pt x="1350010" y="1631010"/>
                      <a:pt x="1289825" y="1616773"/>
                      <a:pt x="1368323" y="1622602"/>
                    </a:cubicBezTo>
                    <a:cubicBezTo>
                      <a:pt x="1332077" y="1548447"/>
                      <a:pt x="1292314" y="1512595"/>
                      <a:pt x="1241933" y="1458201"/>
                    </a:cubicBezTo>
                    <a:lnTo>
                      <a:pt x="1242860" y="1319783"/>
                    </a:lnTo>
                    <a:cubicBezTo>
                      <a:pt x="1241742" y="1263764"/>
                      <a:pt x="1258913" y="1197470"/>
                      <a:pt x="1322108" y="1193419"/>
                    </a:cubicBezTo>
                    <a:cubicBezTo>
                      <a:pt x="1372717" y="1190167"/>
                      <a:pt x="1369669" y="1179957"/>
                      <a:pt x="1392123" y="1165682"/>
                    </a:cubicBezTo>
                    <a:cubicBezTo>
                      <a:pt x="1482369" y="1108303"/>
                      <a:pt x="1486611" y="1104544"/>
                      <a:pt x="1598955" y="1102398"/>
                    </a:cubicBezTo>
                    <a:cubicBezTo>
                      <a:pt x="1548841" y="934288"/>
                      <a:pt x="1614754" y="988898"/>
                      <a:pt x="1747431" y="990638"/>
                    </a:cubicBezTo>
                    <a:cubicBezTo>
                      <a:pt x="1762506" y="935812"/>
                      <a:pt x="1773682" y="954404"/>
                      <a:pt x="1777136" y="915377"/>
                    </a:cubicBezTo>
                    <a:cubicBezTo>
                      <a:pt x="1782800" y="851433"/>
                      <a:pt x="1759534" y="925982"/>
                      <a:pt x="1762518" y="834453"/>
                    </a:cubicBezTo>
                    <a:cubicBezTo>
                      <a:pt x="1794891" y="818603"/>
                      <a:pt x="1778952" y="832459"/>
                      <a:pt x="1798714" y="825715"/>
                    </a:cubicBezTo>
                    <a:cubicBezTo>
                      <a:pt x="1801812" y="824661"/>
                      <a:pt x="1805991" y="823353"/>
                      <a:pt x="1809140" y="822147"/>
                    </a:cubicBezTo>
                    <a:lnTo>
                      <a:pt x="1841627" y="806729"/>
                    </a:lnTo>
                    <a:cubicBezTo>
                      <a:pt x="1842338" y="727836"/>
                      <a:pt x="1844395" y="702043"/>
                      <a:pt x="1771002" y="680897"/>
                    </a:cubicBezTo>
                    <a:cubicBezTo>
                      <a:pt x="1686535" y="656577"/>
                      <a:pt x="1696822" y="652005"/>
                      <a:pt x="1685163" y="557745"/>
                    </a:cubicBezTo>
                    <a:cubicBezTo>
                      <a:pt x="1582090" y="537108"/>
                      <a:pt x="1489773" y="515429"/>
                      <a:pt x="1512735" y="410108"/>
                    </a:cubicBezTo>
                    <a:cubicBezTo>
                      <a:pt x="1523657" y="360057"/>
                      <a:pt x="1533626" y="390677"/>
                      <a:pt x="1540674" y="307619"/>
                    </a:cubicBezTo>
                    <a:cubicBezTo>
                      <a:pt x="1510792" y="305803"/>
                      <a:pt x="1462938" y="307898"/>
                      <a:pt x="1444650" y="313563"/>
                    </a:cubicBezTo>
                    <a:cubicBezTo>
                      <a:pt x="1404315" y="326085"/>
                      <a:pt x="1447901" y="311594"/>
                      <a:pt x="1415834" y="329374"/>
                    </a:cubicBezTo>
                    <a:cubicBezTo>
                      <a:pt x="1298156" y="394665"/>
                      <a:pt x="1323340" y="279971"/>
                      <a:pt x="1317282" y="257632"/>
                    </a:cubicBezTo>
                    <a:cubicBezTo>
                      <a:pt x="1297470" y="184556"/>
                      <a:pt x="1248981" y="274218"/>
                      <a:pt x="1180884" y="10591"/>
                    </a:cubicBezTo>
                    <a:cubicBezTo>
                      <a:pt x="1127747" y="2324"/>
                      <a:pt x="1116457" y="18199"/>
                      <a:pt x="1008012" y="30632"/>
                    </a:cubicBezTo>
                    <a:cubicBezTo>
                      <a:pt x="895337" y="43535"/>
                      <a:pt x="1003313" y="76796"/>
                      <a:pt x="848703" y="53860"/>
                    </a:cubicBezTo>
                    <a:cubicBezTo>
                      <a:pt x="763168" y="41173"/>
                      <a:pt x="797039" y="64579"/>
                      <a:pt x="692315" y="27063"/>
                    </a:cubicBezTo>
                    <a:cubicBezTo>
                      <a:pt x="641413" y="8813"/>
                      <a:pt x="626236" y="13893"/>
                      <a:pt x="556730" y="6350"/>
                    </a:cubicBezTo>
                    <a:lnTo>
                      <a:pt x="519048" y="42417"/>
                    </a:lnTo>
                    <a:cubicBezTo>
                      <a:pt x="516877" y="44335"/>
                      <a:pt x="513562" y="46723"/>
                      <a:pt x="511467" y="48615"/>
                    </a:cubicBezTo>
                    <a:cubicBezTo>
                      <a:pt x="492798" y="65582"/>
                      <a:pt x="497052" y="60642"/>
                      <a:pt x="479831" y="83553"/>
                    </a:cubicBezTo>
                    <a:cubicBezTo>
                      <a:pt x="366865" y="233997"/>
                      <a:pt x="250749" y="114795"/>
                      <a:pt x="175793" y="108457"/>
                    </a:cubicBezTo>
                    <a:cubicBezTo>
                      <a:pt x="88214" y="195694"/>
                      <a:pt x="132398" y="149402"/>
                      <a:pt x="65367" y="183032"/>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2" name="Freeform 3">
                <a:extLst>
                  <a:ext uri="{FF2B5EF4-FFF2-40B4-BE49-F238E27FC236}">
                    <a16:creationId xmlns:a16="http://schemas.microsoft.com/office/drawing/2014/main" id="{6CFCBE51-939D-43F6-9F4E-4DAD8895D3F9}"/>
                  </a:ext>
                </a:extLst>
              </p:cNvPr>
              <p:cNvSpPr/>
              <p:nvPr/>
            </p:nvSpPr>
            <p:spPr>
              <a:xfrm>
                <a:off x="6597330" y="3293169"/>
                <a:ext cx="1247697" cy="795382"/>
              </a:xfrm>
              <a:custGeom>
                <a:avLst/>
                <a:gdLst>
                  <a:gd name="connsiteX0" fmla="*/ 637165 w 2388634"/>
                  <a:gd name="connsiteY0" fmla="*/ 101701 h 1522707"/>
                  <a:gd name="connsiteX1" fmla="*/ 638867 w 2388634"/>
                  <a:gd name="connsiteY1" fmla="*/ 213436 h 1522707"/>
                  <a:gd name="connsiteX2" fmla="*/ 709148 w 2388634"/>
                  <a:gd name="connsiteY2" fmla="*/ 241134 h 1522707"/>
                  <a:gd name="connsiteX3" fmla="*/ 650741 w 2388634"/>
                  <a:gd name="connsiteY3" fmla="*/ 291134 h 1522707"/>
                  <a:gd name="connsiteX4" fmla="*/ 576815 w 2388634"/>
                  <a:gd name="connsiteY4" fmla="*/ 314515 h 1522707"/>
                  <a:gd name="connsiteX5" fmla="*/ 433991 w 2388634"/>
                  <a:gd name="connsiteY5" fmla="*/ 392391 h 1522707"/>
                  <a:gd name="connsiteX6" fmla="*/ 377856 w 2388634"/>
                  <a:gd name="connsiteY6" fmla="*/ 351167 h 1522707"/>
                  <a:gd name="connsiteX7" fmla="*/ 190265 w 2388634"/>
                  <a:gd name="connsiteY7" fmla="*/ 565683 h 1522707"/>
                  <a:gd name="connsiteX8" fmla="*/ 182022 w 2388634"/>
                  <a:gd name="connsiteY8" fmla="*/ 564120 h 1522707"/>
                  <a:gd name="connsiteX9" fmla="*/ 130397 w 2388634"/>
                  <a:gd name="connsiteY9" fmla="*/ 574001 h 1522707"/>
                  <a:gd name="connsiteX10" fmla="*/ 12643 w 2388634"/>
                  <a:gd name="connsiteY10" fmla="*/ 730605 h 1522707"/>
                  <a:gd name="connsiteX11" fmla="*/ 255085 w 2388634"/>
                  <a:gd name="connsiteY11" fmla="*/ 739012 h 1522707"/>
                  <a:gd name="connsiteX12" fmla="*/ 433991 w 2388634"/>
                  <a:gd name="connsiteY12" fmla="*/ 887626 h 1522707"/>
                  <a:gd name="connsiteX13" fmla="*/ 519906 w 2388634"/>
                  <a:gd name="connsiteY13" fmla="*/ 852740 h 1522707"/>
                  <a:gd name="connsiteX14" fmla="*/ 613289 w 2388634"/>
                  <a:gd name="connsiteY14" fmla="*/ 827331 h 1522707"/>
                  <a:gd name="connsiteX15" fmla="*/ 658082 w 2388634"/>
                  <a:gd name="connsiteY15" fmla="*/ 1046822 h 1522707"/>
                  <a:gd name="connsiteX16" fmla="*/ 609276 w 2388634"/>
                  <a:gd name="connsiteY16" fmla="*/ 1308442 h 1522707"/>
                  <a:gd name="connsiteX17" fmla="*/ 529456 w 2388634"/>
                  <a:gd name="connsiteY17" fmla="*/ 1363889 h 1522707"/>
                  <a:gd name="connsiteX18" fmla="*/ 626205 w 2388634"/>
                  <a:gd name="connsiteY18" fmla="*/ 1433958 h 1522707"/>
                  <a:gd name="connsiteX19" fmla="*/ 714203 w 2388634"/>
                  <a:gd name="connsiteY19" fmla="*/ 1516357 h 1522707"/>
                  <a:gd name="connsiteX20" fmla="*/ 779595 w 2388634"/>
                  <a:gd name="connsiteY20" fmla="*/ 1516357 h 1522707"/>
                  <a:gd name="connsiteX21" fmla="*/ 982618 w 2388634"/>
                  <a:gd name="connsiteY21" fmla="*/ 1441148 h 1522707"/>
                  <a:gd name="connsiteX22" fmla="*/ 1126458 w 2388634"/>
                  <a:gd name="connsiteY22" fmla="*/ 1293786 h 1522707"/>
                  <a:gd name="connsiteX23" fmla="*/ 1510468 w 2388634"/>
                  <a:gd name="connsiteY23" fmla="*/ 1149851 h 1522707"/>
                  <a:gd name="connsiteX24" fmla="*/ 1575885 w 2388634"/>
                  <a:gd name="connsiteY24" fmla="*/ 1063195 h 1522707"/>
                  <a:gd name="connsiteX25" fmla="*/ 1610659 w 2388634"/>
                  <a:gd name="connsiteY25" fmla="*/ 1031992 h 1522707"/>
                  <a:gd name="connsiteX26" fmla="*/ 1666106 w 2388634"/>
                  <a:gd name="connsiteY26" fmla="*/ 1031829 h 1522707"/>
                  <a:gd name="connsiteX27" fmla="*/ 1765090 w 2388634"/>
                  <a:gd name="connsiteY27" fmla="*/ 889657 h 1522707"/>
                  <a:gd name="connsiteX28" fmla="*/ 1931003 w 2388634"/>
                  <a:gd name="connsiteY28" fmla="*/ 963050 h 1522707"/>
                  <a:gd name="connsiteX29" fmla="*/ 2119383 w 2388634"/>
                  <a:gd name="connsiteY29" fmla="*/ 939755 h 1522707"/>
                  <a:gd name="connsiteX30" fmla="*/ 2289892 w 2388634"/>
                  <a:gd name="connsiteY30" fmla="*/ 893242 h 1522707"/>
                  <a:gd name="connsiteX31" fmla="*/ 2265433 w 2388634"/>
                  <a:gd name="connsiteY31" fmla="*/ 781062 h 1522707"/>
                  <a:gd name="connsiteX32" fmla="*/ 2293334 w 2388634"/>
                  <a:gd name="connsiteY32" fmla="*/ 672655 h 1522707"/>
                  <a:gd name="connsiteX33" fmla="*/ 2368543 w 2388634"/>
                  <a:gd name="connsiteY33" fmla="*/ 665340 h 1522707"/>
                  <a:gd name="connsiteX34" fmla="*/ 2382285 w 2388634"/>
                  <a:gd name="connsiteY34" fmla="*/ 532447 h 1522707"/>
                  <a:gd name="connsiteX35" fmla="*/ 2080355 w 2388634"/>
                  <a:gd name="connsiteY35" fmla="*/ 585050 h 1522707"/>
                  <a:gd name="connsiteX36" fmla="*/ 2050231 w 2388634"/>
                  <a:gd name="connsiteY36" fmla="*/ 624966 h 1522707"/>
                  <a:gd name="connsiteX37" fmla="*/ 2014163 w 2388634"/>
                  <a:gd name="connsiteY37" fmla="*/ 663422 h 1522707"/>
                  <a:gd name="connsiteX38" fmla="*/ 1939753 w 2388634"/>
                  <a:gd name="connsiteY38" fmla="*/ 621613 h 1522707"/>
                  <a:gd name="connsiteX39" fmla="*/ 1928310 w 2388634"/>
                  <a:gd name="connsiteY39" fmla="*/ 605472 h 1522707"/>
                  <a:gd name="connsiteX40" fmla="*/ 1917134 w 2388634"/>
                  <a:gd name="connsiteY40" fmla="*/ 589025 h 1522707"/>
                  <a:gd name="connsiteX41" fmla="*/ 1842192 w 2388634"/>
                  <a:gd name="connsiteY41" fmla="*/ 692454 h 1522707"/>
                  <a:gd name="connsiteX42" fmla="*/ 1709210 w 2388634"/>
                  <a:gd name="connsiteY42" fmla="*/ 738530 h 1522707"/>
                  <a:gd name="connsiteX43" fmla="*/ 1350410 w 2388634"/>
                  <a:gd name="connsiteY43" fmla="*/ 225335 h 1522707"/>
                  <a:gd name="connsiteX44" fmla="*/ 1325860 w 2388634"/>
                  <a:gd name="connsiteY44" fmla="*/ 97840 h 1522707"/>
                  <a:gd name="connsiteX45" fmla="*/ 1239043 w 2388634"/>
                  <a:gd name="connsiteY45" fmla="*/ 116382 h 1522707"/>
                  <a:gd name="connsiteX46" fmla="*/ 1320730 w 2388634"/>
                  <a:gd name="connsiteY46" fmla="*/ 310438 h 1522707"/>
                  <a:gd name="connsiteX47" fmla="*/ 1343717 w 2388634"/>
                  <a:gd name="connsiteY47" fmla="*/ 315239 h 1522707"/>
                  <a:gd name="connsiteX48" fmla="*/ 1378020 w 2388634"/>
                  <a:gd name="connsiteY48" fmla="*/ 318261 h 1522707"/>
                  <a:gd name="connsiteX49" fmla="*/ 1592878 w 2388634"/>
                  <a:gd name="connsiteY49" fmla="*/ 662444 h 1522707"/>
                  <a:gd name="connsiteX50" fmla="*/ 1682286 w 2388634"/>
                  <a:gd name="connsiteY50" fmla="*/ 765136 h 1522707"/>
                  <a:gd name="connsiteX51" fmla="*/ 1575962 w 2388634"/>
                  <a:gd name="connsiteY51" fmla="*/ 720750 h 1522707"/>
                  <a:gd name="connsiteX52" fmla="*/ 1475937 w 2388634"/>
                  <a:gd name="connsiteY52" fmla="*/ 653732 h 1522707"/>
                  <a:gd name="connsiteX53" fmla="*/ 1433227 w 2388634"/>
                  <a:gd name="connsiteY53" fmla="*/ 683348 h 1522707"/>
                  <a:gd name="connsiteX54" fmla="*/ 1428146 w 2388634"/>
                  <a:gd name="connsiteY54" fmla="*/ 684682 h 1522707"/>
                  <a:gd name="connsiteX55" fmla="*/ 1488344 w 2388634"/>
                  <a:gd name="connsiteY55" fmla="*/ 573442 h 1522707"/>
                  <a:gd name="connsiteX56" fmla="*/ 1292498 w 2388634"/>
                  <a:gd name="connsiteY56" fmla="*/ 375411 h 1522707"/>
                  <a:gd name="connsiteX57" fmla="*/ 1238078 w 2388634"/>
                  <a:gd name="connsiteY57" fmla="*/ 310438 h 1522707"/>
                  <a:gd name="connsiteX58" fmla="*/ 1277194 w 2388634"/>
                  <a:gd name="connsiteY58" fmla="*/ 260425 h 1522707"/>
                  <a:gd name="connsiteX59" fmla="*/ 1143286 w 2388634"/>
                  <a:gd name="connsiteY59" fmla="*/ 348208 h 1522707"/>
                  <a:gd name="connsiteX60" fmla="*/ 1192777 w 2388634"/>
                  <a:gd name="connsiteY60" fmla="*/ 177926 h 1522707"/>
                  <a:gd name="connsiteX61" fmla="*/ 1170006 w 2388634"/>
                  <a:gd name="connsiteY61" fmla="*/ 188417 h 1522707"/>
                  <a:gd name="connsiteX62" fmla="*/ 1154779 w 2388634"/>
                  <a:gd name="connsiteY62" fmla="*/ 263219 h 1522707"/>
                  <a:gd name="connsiteX63" fmla="*/ 1116895 w 2388634"/>
                  <a:gd name="connsiteY63" fmla="*/ 223253 h 1522707"/>
                  <a:gd name="connsiteX64" fmla="*/ 1030002 w 2388634"/>
                  <a:gd name="connsiteY64" fmla="*/ 159626 h 1522707"/>
                  <a:gd name="connsiteX65" fmla="*/ 964711 w 2388634"/>
                  <a:gd name="connsiteY65" fmla="*/ 152856 h 1522707"/>
                  <a:gd name="connsiteX66" fmla="*/ 858526 w 2388634"/>
                  <a:gd name="connsiteY66" fmla="*/ 110299 h 1522707"/>
                  <a:gd name="connsiteX67" fmla="*/ 803675 w 2388634"/>
                  <a:gd name="connsiteY67" fmla="*/ 134848 h 1522707"/>
                  <a:gd name="connsiteX68" fmla="*/ 776040 w 2388634"/>
                  <a:gd name="connsiteY68" fmla="*/ 51422 h 1522707"/>
                  <a:gd name="connsiteX69" fmla="*/ 708374 w 2388634"/>
                  <a:gd name="connsiteY69" fmla="*/ 63690 h 1522707"/>
                  <a:gd name="connsiteX70" fmla="*/ 657206 w 2388634"/>
                  <a:gd name="connsiteY70" fmla="*/ 6350 h 1522707"/>
                  <a:gd name="connsiteX71" fmla="*/ 642601 w 2388634"/>
                  <a:gd name="connsiteY71" fmla="*/ 84937 h 1522707"/>
                  <a:gd name="connsiteX72" fmla="*/ 640099 w 2388634"/>
                  <a:gd name="connsiteY72" fmla="*/ 93395 h 1522707"/>
                  <a:gd name="connsiteX73" fmla="*/ 637165 w 2388634"/>
                  <a:gd name="connsiteY73" fmla="*/ 101701 h 15227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Lst>
                <a:rect l="l" t="t" r="r" b="b"/>
                <a:pathLst>
                  <a:path w="2388634" h="1522707">
                    <a:moveTo>
                      <a:pt x="637165" y="101701"/>
                    </a:moveTo>
                    <a:lnTo>
                      <a:pt x="638867" y="213436"/>
                    </a:lnTo>
                    <a:cubicBezTo>
                      <a:pt x="670083" y="235115"/>
                      <a:pt x="676599" y="222160"/>
                      <a:pt x="709148" y="241134"/>
                    </a:cubicBezTo>
                    <a:cubicBezTo>
                      <a:pt x="668217" y="281266"/>
                      <a:pt x="695382" y="269823"/>
                      <a:pt x="650741" y="291134"/>
                    </a:cubicBezTo>
                    <a:cubicBezTo>
                      <a:pt x="624846" y="303491"/>
                      <a:pt x="593960" y="310375"/>
                      <a:pt x="576815" y="314515"/>
                    </a:cubicBezTo>
                    <a:cubicBezTo>
                      <a:pt x="487381" y="336079"/>
                      <a:pt x="513518" y="363372"/>
                      <a:pt x="433991" y="392391"/>
                    </a:cubicBezTo>
                    <a:cubicBezTo>
                      <a:pt x="378809" y="366966"/>
                      <a:pt x="429787" y="379082"/>
                      <a:pt x="377856" y="351167"/>
                    </a:cubicBezTo>
                    <a:cubicBezTo>
                      <a:pt x="330333" y="527799"/>
                      <a:pt x="234461" y="389115"/>
                      <a:pt x="190265" y="565683"/>
                    </a:cubicBezTo>
                    <a:cubicBezTo>
                      <a:pt x="187483" y="565505"/>
                      <a:pt x="183089" y="561339"/>
                      <a:pt x="182022" y="564120"/>
                    </a:cubicBezTo>
                    <a:cubicBezTo>
                      <a:pt x="166503" y="604900"/>
                      <a:pt x="192602" y="540702"/>
                      <a:pt x="130397" y="574001"/>
                    </a:cubicBezTo>
                    <a:cubicBezTo>
                      <a:pt x="67621" y="607631"/>
                      <a:pt x="-24961" y="662025"/>
                      <a:pt x="12643" y="730605"/>
                    </a:cubicBezTo>
                    <a:cubicBezTo>
                      <a:pt x="81260" y="819309"/>
                      <a:pt x="144380" y="698525"/>
                      <a:pt x="255085" y="739012"/>
                    </a:cubicBezTo>
                    <a:cubicBezTo>
                      <a:pt x="357752" y="776554"/>
                      <a:pt x="365118" y="830869"/>
                      <a:pt x="433991" y="887626"/>
                    </a:cubicBezTo>
                    <a:cubicBezTo>
                      <a:pt x="467265" y="883682"/>
                      <a:pt x="489884" y="873400"/>
                      <a:pt x="519906" y="852740"/>
                    </a:cubicBezTo>
                    <a:cubicBezTo>
                      <a:pt x="559797" y="825286"/>
                      <a:pt x="519360" y="816919"/>
                      <a:pt x="613289" y="827331"/>
                    </a:cubicBezTo>
                    <a:cubicBezTo>
                      <a:pt x="603701" y="1049102"/>
                      <a:pt x="641775" y="928703"/>
                      <a:pt x="658082" y="1046822"/>
                    </a:cubicBezTo>
                    <a:cubicBezTo>
                      <a:pt x="678453" y="1194480"/>
                      <a:pt x="611575" y="1008025"/>
                      <a:pt x="609276" y="1308442"/>
                    </a:cubicBezTo>
                    <a:cubicBezTo>
                      <a:pt x="569233" y="1333555"/>
                      <a:pt x="568953" y="1314580"/>
                      <a:pt x="529456" y="1363889"/>
                    </a:cubicBezTo>
                    <a:cubicBezTo>
                      <a:pt x="568306" y="1436645"/>
                      <a:pt x="565016" y="1412662"/>
                      <a:pt x="626205" y="1433958"/>
                    </a:cubicBezTo>
                    <a:cubicBezTo>
                      <a:pt x="660330" y="1445828"/>
                      <a:pt x="675557" y="1453065"/>
                      <a:pt x="714203" y="1516357"/>
                    </a:cubicBezTo>
                    <a:lnTo>
                      <a:pt x="779595" y="1516357"/>
                    </a:lnTo>
                    <a:cubicBezTo>
                      <a:pt x="865041" y="1474121"/>
                      <a:pt x="903116" y="1548692"/>
                      <a:pt x="982618" y="1441148"/>
                    </a:cubicBezTo>
                    <a:cubicBezTo>
                      <a:pt x="1053217" y="1345670"/>
                      <a:pt x="1063225" y="1431473"/>
                      <a:pt x="1126458" y="1293786"/>
                    </a:cubicBezTo>
                    <a:cubicBezTo>
                      <a:pt x="1218445" y="1093515"/>
                      <a:pt x="1510442" y="1149865"/>
                      <a:pt x="1510468" y="1149851"/>
                    </a:cubicBezTo>
                    <a:cubicBezTo>
                      <a:pt x="1542498" y="1112588"/>
                      <a:pt x="1535042" y="1104058"/>
                      <a:pt x="1575885" y="1063195"/>
                    </a:cubicBezTo>
                    <a:cubicBezTo>
                      <a:pt x="1576609" y="1062457"/>
                      <a:pt x="1610659" y="1031992"/>
                      <a:pt x="1610659" y="1031992"/>
                    </a:cubicBezTo>
                    <a:cubicBezTo>
                      <a:pt x="1638179" y="1017814"/>
                      <a:pt x="1619536" y="1023070"/>
                      <a:pt x="1666106" y="1031829"/>
                    </a:cubicBezTo>
                    <a:cubicBezTo>
                      <a:pt x="1670805" y="957403"/>
                      <a:pt x="1683772" y="903132"/>
                      <a:pt x="1765090" y="889657"/>
                    </a:cubicBezTo>
                    <a:cubicBezTo>
                      <a:pt x="1886122" y="869601"/>
                      <a:pt x="1878425" y="910253"/>
                      <a:pt x="1931003" y="963050"/>
                    </a:cubicBezTo>
                    <a:cubicBezTo>
                      <a:pt x="2045392" y="974233"/>
                      <a:pt x="2003786" y="931472"/>
                      <a:pt x="2119383" y="939755"/>
                    </a:cubicBezTo>
                    <a:cubicBezTo>
                      <a:pt x="2172417" y="943554"/>
                      <a:pt x="2250205" y="918979"/>
                      <a:pt x="2289892" y="893242"/>
                    </a:cubicBezTo>
                    <a:cubicBezTo>
                      <a:pt x="2288876" y="820703"/>
                      <a:pt x="2267693" y="851807"/>
                      <a:pt x="2265433" y="781062"/>
                    </a:cubicBezTo>
                    <a:cubicBezTo>
                      <a:pt x="2262930" y="702474"/>
                      <a:pt x="2279377" y="749198"/>
                      <a:pt x="2293334" y="672655"/>
                    </a:cubicBezTo>
                    <a:cubicBezTo>
                      <a:pt x="2330190" y="676071"/>
                      <a:pt x="2341010" y="679563"/>
                      <a:pt x="2368543" y="665340"/>
                    </a:cubicBezTo>
                    <a:lnTo>
                      <a:pt x="2382285" y="532447"/>
                    </a:lnTo>
                    <a:cubicBezTo>
                      <a:pt x="2106200" y="433349"/>
                      <a:pt x="2123459" y="521118"/>
                      <a:pt x="2080355" y="585050"/>
                    </a:cubicBezTo>
                    <a:lnTo>
                      <a:pt x="2050231" y="624966"/>
                    </a:lnTo>
                    <a:cubicBezTo>
                      <a:pt x="2025212" y="656754"/>
                      <a:pt x="2048148" y="635431"/>
                      <a:pt x="2014163" y="663422"/>
                    </a:cubicBezTo>
                    <a:cubicBezTo>
                      <a:pt x="1973446" y="658278"/>
                      <a:pt x="1969116" y="657923"/>
                      <a:pt x="1939753" y="621613"/>
                    </a:cubicBezTo>
                    <a:cubicBezTo>
                      <a:pt x="1915598" y="591680"/>
                      <a:pt x="1958029" y="646988"/>
                      <a:pt x="1928310" y="605472"/>
                    </a:cubicBezTo>
                    <a:lnTo>
                      <a:pt x="1917134" y="589025"/>
                    </a:lnTo>
                    <a:cubicBezTo>
                      <a:pt x="1836223" y="674420"/>
                      <a:pt x="1888432" y="652208"/>
                      <a:pt x="1842192" y="692454"/>
                    </a:cubicBezTo>
                    <a:cubicBezTo>
                      <a:pt x="1816398" y="714882"/>
                      <a:pt x="1745939" y="738047"/>
                      <a:pt x="1709210" y="738530"/>
                    </a:cubicBezTo>
                    <a:cubicBezTo>
                      <a:pt x="1656607" y="721042"/>
                      <a:pt x="1398137" y="361517"/>
                      <a:pt x="1350410" y="225335"/>
                    </a:cubicBezTo>
                    <a:cubicBezTo>
                      <a:pt x="1339234" y="193484"/>
                      <a:pt x="1331335" y="107975"/>
                      <a:pt x="1325860" y="97840"/>
                    </a:cubicBezTo>
                    <a:cubicBezTo>
                      <a:pt x="1315028" y="77723"/>
                      <a:pt x="1260850" y="74371"/>
                      <a:pt x="1239043" y="116382"/>
                    </a:cubicBezTo>
                    <a:cubicBezTo>
                      <a:pt x="1271429" y="173291"/>
                      <a:pt x="1344072" y="101637"/>
                      <a:pt x="1320730" y="310438"/>
                    </a:cubicBezTo>
                    <a:cubicBezTo>
                      <a:pt x="1335373" y="317855"/>
                      <a:pt x="1321263" y="312267"/>
                      <a:pt x="1343717" y="315239"/>
                    </a:cubicBezTo>
                    <a:cubicBezTo>
                      <a:pt x="1432097" y="326897"/>
                      <a:pt x="1334052" y="305472"/>
                      <a:pt x="1378020" y="318261"/>
                    </a:cubicBezTo>
                    <a:cubicBezTo>
                      <a:pt x="1394453" y="389267"/>
                      <a:pt x="1537544" y="595934"/>
                      <a:pt x="1592878" y="662444"/>
                    </a:cubicBezTo>
                    <a:cubicBezTo>
                      <a:pt x="1672571" y="758240"/>
                      <a:pt x="1670780" y="688669"/>
                      <a:pt x="1682286" y="765136"/>
                    </a:cubicBezTo>
                    <a:cubicBezTo>
                      <a:pt x="1644453" y="757846"/>
                      <a:pt x="1612589" y="737476"/>
                      <a:pt x="1575962" y="720750"/>
                    </a:cubicBezTo>
                    <a:cubicBezTo>
                      <a:pt x="1488827" y="680973"/>
                      <a:pt x="1493094" y="733234"/>
                      <a:pt x="1475937" y="653732"/>
                    </a:cubicBezTo>
                    <a:lnTo>
                      <a:pt x="1433227" y="683348"/>
                    </a:lnTo>
                    <a:cubicBezTo>
                      <a:pt x="1432604" y="683640"/>
                      <a:pt x="1429887" y="684948"/>
                      <a:pt x="1428146" y="684682"/>
                    </a:cubicBezTo>
                    <a:cubicBezTo>
                      <a:pt x="1437875" y="586752"/>
                      <a:pt x="1484217" y="655218"/>
                      <a:pt x="1488344" y="573442"/>
                    </a:cubicBezTo>
                    <a:cubicBezTo>
                      <a:pt x="1493844" y="463994"/>
                      <a:pt x="1322013" y="424573"/>
                      <a:pt x="1292498" y="375411"/>
                    </a:cubicBezTo>
                    <a:cubicBezTo>
                      <a:pt x="1241444" y="290372"/>
                      <a:pt x="1334713" y="380377"/>
                      <a:pt x="1238078" y="310438"/>
                    </a:cubicBezTo>
                    <a:cubicBezTo>
                      <a:pt x="1285475" y="269684"/>
                      <a:pt x="1269663" y="304926"/>
                      <a:pt x="1277194" y="260425"/>
                    </a:cubicBezTo>
                    <a:cubicBezTo>
                      <a:pt x="1236745" y="270421"/>
                      <a:pt x="1197578" y="320954"/>
                      <a:pt x="1143286" y="348208"/>
                    </a:cubicBezTo>
                    <a:cubicBezTo>
                      <a:pt x="1200525" y="236524"/>
                      <a:pt x="1257916" y="267474"/>
                      <a:pt x="1192777" y="177926"/>
                    </a:cubicBezTo>
                    <a:cubicBezTo>
                      <a:pt x="1182287" y="192138"/>
                      <a:pt x="1192765" y="180835"/>
                      <a:pt x="1170006" y="188417"/>
                    </a:cubicBezTo>
                    <a:cubicBezTo>
                      <a:pt x="1179265" y="245541"/>
                      <a:pt x="1189831" y="230428"/>
                      <a:pt x="1154779" y="263219"/>
                    </a:cubicBezTo>
                    <a:cubicBezTo>
                      <a:pt x="1095661" y="248157"/>
                      <a:pt x="1157776" y="274192"/>
                      <a:pt x="1116895" y="223253"/>
                    </a:cubicBezTo>
                    <a:lnTo>
                      <a:pt x="1030002" y="159626"/>
                    </a:lnTo>
                    <a:cubicBezTo>
                      <a:pt x="982669" y="146303"/>
                      <a:pt x="1011332" y="169443"/>
                      <a:pt x="964711" y="152856"/>
                    </a:cubicBezTo>
                    <a:cubicBezTo>
                      <a:pt x="855097" y="113829"/>
                      <a:pt x="934599" y="92912"/>
                      <a:pt x="858526" y="110299"/>
                    </a:cubicBezTo>
                    <a:lnTo>
                      <a:pt x="803675" y="134848"/>
                    </a:lnTo>
                    <a:cubicBezTo>
                      <a:pt x="767836" y="77482"/>
                      <a:pt x="775938" y="121526"/>
                      <a:pt x="776040" y="51422"/>
                    </a:cubicBezTo>
                    <a:cubicBezTo>
                      <a:pt x="703129" y="60921"/>
                      <a:pt x="774592" y="99428"/>
                      <a:pt x="708374" y="63690"/>
                    </a:cubicBezTo>
                    <a:cubicBezTo>
                      <a:pt x="669220" y="42532"/>
                      <a:pt x="710800" y="41223"/>
                      <a:pt x="657206" y="6350"/>
                    </a:cubicBezTo>
                    <a:cubicBezTo>
                      <a:pt x="622713" y="63639"/>
                      <a:pt x="657676" y="-3657"/>
                      <a:pt x="642601" y="84937"/>
                    </a:cubicBezTo>
                    <a:cubicBezTo>
                      <a:pt x="642322" y="86601"/>
                      <a:pt x="640327" y="95173"/>
                      <a:pt x="640099" y="93395"/>
                    </a:cubicBezTo>
                    <a:cubicBezTo>
                      <a:pt x="639857" y="91630"/>
                      <a:pt x="638778" y="99262"/>
                      <a:pt x="637165" y="101701"/>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93" name="Freeform 3">
                <a:extLst>
                  <a:ext uri="{FF2B5EF4-FFF2-40B4-BE49-F238E27FC236}">
                    <a16:creationId xmlns:a16="http://schemas.microsoft.com/office/drawing/2014/main" id="{16FBBE58-680A-4C54-BD10-6A5226BA0E3A}"/>
                  </a:ext>
                </a:extLst>
              </p:cNvPr>
              <p:cNvSpPr/>
              <p:nvPr/>
            </p:nvSpPr>
            <p:spPr>
              <a:xfrm>
                <a:off x="8077855" y="1599398"/>
                <a:ext cx="660940" cy="930597"/>
              </a:xfrm>
              <a:custGeom>
                <a:avLst/>
                <a:gdLst>
                  <a:gd name="connsiteX0" fmla="*/ 80275 w 1265325"/>
                  <a:gd name="connsiteY0" fmla="*/ 127187 h 1781566"/>
                  <a:gd name="connsiteX1" fmla="*/ 99465 w 1265325"/>
                  <a:gd name="connsiteY1" fmla="*/ 174774 h 1781566"/>
                  <a:gd name="connsiteX2" fmla="*/ 102005 w 1265325"/>
                  <a:gd name="connsiteY2" fmla="*/ 204073 h 1781566"/>
                  <a:gd name="connsiteX3" fmla="*/ 58253 w 1265325"/>
                  <a:gd name="connsiteY3" fmla="*/ 275409 h 1781566"/>
                  <a:gd name="connsiteX4" fmla="*/ 68769 w 1265325"/>
                  <a:gd name="connsiteY4" fmla="*/ 393697 h 1781566"/>
                  <a:gd name="connsiteX5" fmla="*/ 62483 w 1265325"/>
                  <a:gd name="connsiteY5" fmla="*/ 656066 h 1781566"/>
                  <a:gd name="connsiteX6" fmla="*/ 7288 w 1265325"/>
                  <a:gd name="connsiteY6" fmla="*/ 726424 h 1781566"/>
                  <a:gd name="connsiteX7" fmla="*/ 107581 w 1265325"/>
                  <a:gd name="connsiteY7" fmla="*/ 793188 h 1781566"/>
                  <a:gd name="connsiteX8" fmla="*/ 139241 w 1265325"/>
                  <a:gd name="connsiteY8" fmla="*/ 808542 h 1781566"/>
                  <a:gd name="connsiteX9" fmla="*/ 133488 w 1265325"/>
                  <a:gd name="connsiteY9" fmla="*/ 889327 h 1781566"/>
                  <a:gd name="connsiteX10" fmla="*/ 233260 w 1265325"/>
                  <a:gd name="connsiteY10" fmla="*/ 947391 h 1781566"/>
                  <a:gd name="connsiteX11" fmla="*/ 261212 w 1265325"/>
                  <a:gd name="connsiteY11" fmla="*/ 1019629 h 1781566"/>
                  <a:gd name="connsiteX12" fmla="*/ 284707 w 1265325"/>
                  <a:gd name="connsiteY12" fmla="*/ 1138145 h 1781566"/>
                  <a:gd name="connsiteX13" fmla="*/ 327633 w 1265325"/>
                  <a:gd name="connsiteY13" fmla="*/ 1296591 h 1781566"/>
                  <a:gd name="connsiteX14" fmla="*/ 371068 w 1265325"/>
                  <a:gd name="connsiteY14" fmla="*/ 1349600 h 1781566"/>
                  <a:gd name="connsiteX15" fmla="*/ 419479 w 1265325"/>
                  <a:gd name="connsiteY15" fmla="*/ 1453905 h 1781566"/>
                  <a:gd name="connsiteX16" fmla="*/ 545184 w 1265325"/>
                  <a:gd name="connsiteY16" fmla="*/ 1548889 h 1781566"/>
                  <a:gd name="connsiteX17" fmla="*/ 644181 w 1265325"/>
                  <a:gd name="connsiteY17" fmla="*/ 1659366 h 1781566"/>
                  <a:gd name="connsiteX18" fmla="*/ 783119 w 1265325"/>
                  <a:gd name="connsiteY18" fmla="*/ 1775216 h 1781566"/>
                  <a:gd name="connsiteX19" fmla="*/ 875245 w 1265325"/>
                  <a:gd name="connsiteY19" fmla="*/ 1769742 h 1781566"/>
                  <a:gd name="connsiteX20" fmla="*/ 1174088 w 1265325"/>
                  <a:gd name="connsiteY20" fmla="*/ 1692602 h 1781566"/>
                  <a:gd name="connsiteX21" fmla="*/ 1183054 w 1265325"/>
                  <a:gd name="connsiteY21" fmla="*/ 1551822 h 1781566"/>
                  <a:gd name="connsiteX22" fmla="*/ 1258975 w 1265325"/>
                  <a:gd name="connsiteY22" fmla="*/ 1441574 h 1781566"/>
                  <a:gd name="connsiteX23" fmla="*/ 1258975 w 1265325"/>
                  <a:gd name="connsiteY23" fmla="*/ 1365056 h 1781566"/>
                  <a:gd name="connsiteX24" fmla="*/ 1192820 w 1265325"/>
                  <a:gd name="connsiteY24" fmla="*/ 1359303 h 1781566"/>
                  <a:gd name="connsiteX25" fmla="*/ 1216951 w 1265325"/>
                  <a:gd name="connsiteY25" fmla="*/ 1289872 h 1781566"/>
                  <a:gd name="connsiteX26" fmla="*/ 1135976 w 1265325"/>
                  <a:gd name="connsiteY26" fmla="*/ 1153957 h 1781566"/>
                  <a:gd name="connsiteX27" fmla="*/ 1044295 w 1265325"/>
                  <a:gd name="connsiteY27" fmla="*/ 1134335 h 1781566"/>
                  <a:gd name="connsiteX28" fmla="*/ 1104556 w 1265325"/>
                  <a:gd name="connsiteY28" fmla="*/ 948357 h 1781566"/>
                  <a:gd name="connsiteX29" fmla="*/ 1206448 w 1265325"/>
                  <a:gd name="connsiteY29" fmla="*/ 964727 h 1781566"/>
                  <a:gd name="connsiteX30" fmla="*/ 1238160 w 1265325"/>
                  <a:gd name="connsiteY30" fmla="*/ 884653 h 1781566"/>
                  <a:gd name="connsiteX31" fmla="*/ 1110220 w 1265325"/>
                  <a:gd name="connsiteY31" fmla="*/ 874481 h 1781566"/>
                  <a:gd name="connsiteX32" fmla="*/ 1007502 w 1265325"/>
                  <a:gd name="connsiteY32" fmla="*/ 794686 h 1781566"/>
                  <a:gd name="connsiteX33" fmla="*/ 1037398 w 1265325"/>
                  <a:gd name="connsiteY33" fmla="*/ 780082 h 1781566"/>
                  <a:gd name="connsiteX34" fmla="*/ 1150809 w 1265325"/>
                  <a:gd name="connsiteY34" fmla="*/ 728494 h 1781566"/>
                  <a:gd name="connsiteX35" fmla="*/ 1190446 w 1265325"/>
                  <a:gd name="connsiteY35" fmla="*/ 657247 h 1781566"/>
                  <a:gd name="connsiteX36" fmla="*/ 1204213 w 1265325"/>
                  <a:gd name="connsiteY36" fmla="*/ 446707 h 1781566"/>
                  <a:gd name="connsiteX37" fmla="*/ 1216036 w 1265325"/>
                  <a:gd name="connsiteY37" fmla="*/ 309534 h 1781566"/>
                  <a:gd name="connsiteX38" fmla="*/ 1078775 w 1265325"/>
                  <a:gd name="connsiteY38" fmla="*/ 342833 h 1781566"/>
                  <a:gd name="connsiteX39" fmla="*/ 916202 w 1265325"/>
                  <a:gd name="connsiteY39" fmla="*/ 222717 h 1781566"/>
                  <a:gd name="connsiteX40" fmla="*/ 764272 w 1265325"/>
                  <a:gd name="connsiteY40" fmla="*/ 207769 h 1781566"/>
                  <a:gd name="connsiteX41" fmla="*/ 676807 w 1265325"/>
                  <a:gd name="connsiteY41" fmla="*/ 138757 h 1781566"/>
                  <a:gd name="connsiteX42" fmla="*/ 565923 w 1265325"/>
                  <a:gd name="connsiteY42" fmla="*/ 191779 h 1781566"/>
                  <a:gd name="connsiteX43" fmla="*/ 480084 w 1265325"/>
                  <a:gd name="connsiteY43" fmla="*/ 131391 h 1781566"/>
                  <a:gd name="connsiteX44" fmla="*/ 413435 w 1265325"/>
                  <a:gd name="connsiteY44" fmla="*/ 63738 h 1781566"/>
                  <a:gd name="connsiteX45" fmla="*/ 330910 w 1265325"/>
                  <a:gd name="connsiteY45" fmla="*/ 81912 h 1781566"/>
                  <a:gd name="connsiteX46" fmla="*/ 247102 w 1265325"/>
                  <a:gd name="connsiteY46" fmla="*/ 69504 h 1781566"/>
                  <a:gd name="connsiteX47" fmla="*/ 184034 w 1265325"/>
                  <a:gd name="connsiteY47" fmla="*/ 9839 h 1781566"/>
                  <a:gd name="connsiteX48" fmla="*/ 140588 w 1265325"/>
                  <a:gd name="connsiteY48" fmla="*/ 105838 h 1781566"/>
                  <a:gd name="connsiteX49" fmla="*/ 80275 w 1265325"/>
                  <a:gd name="connsiteY49" fmla="*/ 127187 h 17815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265325" h="1781566">
                    <a:moveTo>
                      <a:pt x="80275" y="127187"/>
                    </a:moveTo>
                    <a:cubicBezTo>
                      <a:pt x="94157" y="153565"/>
                      <a:pt x="94284" y="149158"/>
                      <a:pt x="99465" y="174774"/>
                    </a:cubicBezTo>
                    <a:cubicBezTo>
                      <a:pt x="104177" y="198129"/>
                      <a:pt x="100786" y="193329"/>
                      <a:pt x="102005" y="204073"/>
                    </a:cubicBezTo>
                    <a:cubicBezTo>
                      <a:pt x="105485" y="234947"/>
                      <a:pt x="135304" y="252828"/>
                      <a:pt x="58253" y="275409"/>
                    </a:cubicBezTo>
                    <a:cubicBezTo>
                      <a:pt x="68731" y="329790"/>
                      <a:pt x="90016" y="343341"/>
                      <a:pt x="68769" y="393697"/>
                    </a:cubicBezTo>
                    <a:cubicBezTo>
                      <a:pt x="56996" y="421586"/>
                      <a:pt x="-62713" y="521662"/>
                      <a:pt x="62483" y="656066"/>
                    </a:cubicBezTo>
                    <a:cubicBezTo>
                      <a:pt x="35330" y="684806"/>
                      <a:pt x="25944" y="696668"/>
                      <a:pt x="7288" y="726424"/>
                    </a:cubicBezTo>
                    <a:cubicBezTo>
                      <a:pt x="91210" y="751570"/>
                      <a:pt x="-8700" y="738908"/>
                      <a:pt x="107581" y="793188"/>
                    </a:cubicBezTo>
                    <a:lnTo>
                      <a:pt x="139241" y="808542"/>
                    </a:lnTo>
                    <a:cubicBezTo>
                      <a:pt x="138302" y="854999"/>
                      <a:pt x="143788" y="848382"/>
                      <a:pt x="133488" y="889327"/>
                    </a:cubicBezTo>
                    <a:cubicBezTo>
                      <a:pt x="119811" y="943721"/>
                      <a:pt x="70293" y="936190"/>
                      <a:pt x="233260" y="947391"/>
                    </a:cubicBezTo>
                    <a:cubicBezTo>
                      <a:pt x="242505" y="964016"/>
                      <a:pt x="255662" y="994978"/>
                      <a:pt x="261212" y="1019629"/>
                    </a:cubicBezTo>
                    <a:lnTo>
                      <a:pt x="284707" y="1138145"/>
                    </a:lnTo>
                    <a:cubicBezTo>
                      <a:pt x="285037" y="1290431"/>
                      <a:pt x="254735" y="1159151"/>
                      <a:pt x="327633" y="1296591"/>
                    </a:cubicBezTo>
                    <a:cubicBezTo>
                      <a:pt x="357923" y="1353703"/>
                      <a:pt x="315416" y="1307424"/>
                      <a:pt x="371068" y="1349600"/>
                    </a:cubicBezTo>
                    <a:cubicBezTo>
                      <a:pt x="467587" y="1422752"/>
                      <a:pt x="383336" y="1408770"/>
                      <a:pt x="419479" y="1453905"/>
                    </a:cubicBezTo>
                    <a:lnTo>
                      <a:pt x="545184" y="1548889"/>
                    </a:lnTo>
                    <a:cubicBezTo>
                      <a:pt x="608354" y="1577870"/>
                      <a:pt x="593533" y="1543059"/>
                      <a:pt x="644181" y="1659366"/>
                    </a:cubicBezTo>
                    <a:cubicBezTo>
                      <a:pt x="759789" y="1632124"/>
                      <a:pt x="766012" y="1683801"/>
                      <a:pt x="783119" y="1775216"/>
                    </a:cubicBezTo>
                    <a:lnTo>
                      <a:pt x="875245" y="1769742"/>
                    </a:lnTo>
                    <a:cubicBezTo>
                      <a:pt x="986941" y="1764839"/>
                      <a:pt x="1151686" y="1792703"/>
                      <a:pt x="1174088" y="1692602"/>
                    </a:cubicBezTo>
                    <a:cubicBezTo>
                      <a:pt x="1192325" y="1611106"/>
                      <a:pt x="1155953" y="1640633"/>
                      <a:pt x="1183054" y="1551822"/>
                    </a:cubicBezTo>
                    <a:cubicBezTo>
                      <a:pt x="1200733" y="1493885"/>
                      <a:pt x="1204404" y="1456712"/>
                      <a:pt x="1258975" y="1441574"/>
                    </a:cubicBezTo>
                    <a:lnTo>
                      <a:pt x="1258975" y="1365056"/>
                    </a:lnTo>
                    <a:lnTo>
                      <a:pt x="1192820" y="1359303"/>
                    </a:lnTo>
                    <a:cubicBezTo>
                      <a:pt x="1200034" y="1291676"/>
                      <a:pt x="1197063" y="1360980"/>
                      <a:pt x="1216951" y="1289872"/>
                    </a:cubicBezTo>
                    <a:cubicBezTo>
                      <a:pt x="1140967" y="1253156"/>
                      <a:pt x="1168779" y="1222727"/>
                      <a:pt x="1135976" y="1153957"/>
                    </a:cubicBezTo>
                    <a:lnTo>
                      <a:pt x="1044295" y="1134335"/>
                    </a:lnTo>
                    <a:cubicBezTo>
                      <a:pt x="1043697" y="1085643"/>
                      <a:pt x="1089531" y="982697"/>
                      <a:pt x="1104556" y="948357"/>
                    </a:cubicBezTo>
                    <a:cubicBezTo>
                      <a:pt x="1133715" y="962377"/>
                      <a:pt x="1155762" y="989708"/>
                      <a:pt x="1206448" y="964727"/>
                    </a:cubicBezTo>
                    <a:cubicBezTo>
                      <a:pt x="1241907" y="947239"/>
                      <a:pt x="1243811" y="931910"/>
                      <a:pt x="1238160" y="884653"/>
                    </a:cubicBezTo>
                    <a:cubicBezTo>
                      <a:pt x="1182483" y="881935"/>
                      <a:pt x="1184236" y="940203"/>
                      <a:pt x="1110220" y="874481"/>
                    </a:cubicBezTo>
                    <a:cubicBezTo>
                      <a:pt x="1064335" y="833739"/>
                      <a:pt x="1071777" y="828545"/>
                      <a:pt x="1007502" y="794686"/>
                    </a:cubicBezTo>
                    <a:lnTo>
                      <a:pt x="1037398" y="780082"/>
                    </a:lnTo>
                    <a:cubicBezTo>
                      <a:pt x="1109077" y="751862"/>
                      <a:pt x="1109357" y="776665"/>
                      <a:pt x="1150809" y="728494"/>
                    </a:cubicBezTo>
                    <a:cubicBezTo>
                      <a:pt x="1173593" y="702015"/>
                      <a:pt x="1173301" y="686813"/>
                      <a:pt x="1190446" y="657247"/>
                    </a:cubicBezTo>
                    <a:cubicBezTo>
                      <a:pt x="1230984" y="587384"/>
                      <a:pt x="1290700" y="583028"/>
                      <a:pt x="1204213" y="446707"/>
                    </a:cubicBezTo>
                    <a:cubicBezTo>
                      <a:pt x="1148219" y="358467"/>
                      <a:pt x="1195971" y="379854"/>
                      <a:pt x="1216036" y="309534"/>
                    </a:cubicBezTo>
                    <a:cubicBezTo>
                      <a:pt x="1139366" y="264817"/>
                      <a:pt x="1125828" y="313547"/>
                      <a:pt x="1078775" y="342833"/>
                    </a:cubicBezTo>
                    <a:cubicBezTo>
                      <a:pt x="972044" y="340623"/>
                      <a:pt x="938567" y="313522"/>
                      <a:pt x="916202" y="222717"/>
                    </a:cubicBezTo>
                    <a:cubicBezTo>
                      <a:pt x="884427" y="220177"/>
                      <a:pt x="787284" y="213763"/>
                      <a:pt x="764272" y="207769"/>
                    </a:cubicBezTo>
                    <a:cubicBezTo>
                      <a:pt x="707045" y="192821"/>
                      <a:pt x="723416" y="173364"/>
                      <a:pt x="676807" y="138757"/>
                    </a:cubicBezTo>
                    <a:cubicBezTo>
                      <a:pt x="626705" y="155927"/>
                      <a:pt x="620204" y="178178"/>
                      <a:pt x="565923" y="191779"/>
                    </a:cubicBezTo>
                    <a:cubicBezTo>
                      <a:pt x="499071" y="113941"/>
                      <a:pt x="556640" y="171193"/>
                      <a:pt x="480084" y="131391"/>
                    </a:cubicBezTo>
                    <a:cubicBezTo>
                      <a:pt x="433995" y="107413"/>
                      <a:pt x="449731" y="100771"/>
                      <a:pt x="413435" y="63738"/>
                    </a:cubicBezTo>
                    <a:cubicBezTo>
                      <a:pt x="354431" y="66278"/>
                      <a:pt x="366711" y="80731"/>
                      <a:pt x="330910" y="81912"/>
                    </a:cubicBezTo>
                    <a:cubicBezTo>
                      <a:pt x="309078" y="82623"/>
                      <a:pt x="293165" y="71523"/>
                      <a:pt x="247102" y="69504"/>
                    </a:cubicBezTo>
                    <a:cubicBezTo>
                      <a:pt x="222477" y="33601"/>
                      <a:pt x="240981" y="-8562"/>
                      <a:pt x="184034" y="9839"/>
                    </a:cubicBezTo>
                    <a:cubicBezTo>
                      <a:pt x="144588" y="22603"/>
                      <a:pt x="153668" y="63586"/>
                      <a:pt x="140588" y="105838"/>
                    </a:cubicBezTo>
                    <a:lnTo>
                      <a:pt x="80275" y="127187"/>
                    </a:ln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4" name="Freeform 3">
                <a:extLst>
                  <a:ext uri="{FF2B5EF4-FFF2-40B4-BE49-F238E27FC236}">
                    <a16:creationId xmlns:a16="http://schemas.microsoft.com/office/drawing/2014/main" id="{A30ECC96-5162-47F8-9935-014300AA9D25}"/>
                  </a:ext>
                </a:extLst>
              </p:cNvPr>
              <p:cNvSpPr/>
              <p:nvPr/>
            </p:nvSpPr>
            <p:spPr>
              <a:xfrm>
                <a:off x="7750795" y="1975527"/>
                <a:ext cx="787559" cy="1011292"/>
              </a:xfrm>
              <a:custGeom>
                <a:avLst/>
                <a:gdLst>
                  <a:gd name="connsiteX0" fmla="*/ 68578 w 1507730"/>
                  <a:gd name="connsiteY0" fmla="*/ 436905 h 1936051"/>
                  <a:gd name="connsiteX1" fmla="*/ 80402 w 1507730"/>
                  <a:gd name="connsiteY1" fmla="*/ 478586 h 1936051"/>
                  <a:gd name="connsiteX2" fmla="*/ 167295 w 1507730"/>
                  <a:gd name="connsiteY2" fmla="*/ 587463 h 1936051"/>
                  <a:gd name="connsiteX3" fmla="*/ 125321 w 1507730"/>
                  <a:gd name="connsiteY3" fmla="*/ 751687 h 1936051"/>
                  <a:gd name="connsiteX4" fmla="*/ 155319 w 1507730"/>
                  <a:gd name="connsiteY4" fmla="*/ 767410 h 1936051"/>
                  <a:gd name="connsiteX5" fmla="*/ 182497 w 1507730"/>
                  <a:gd name="connsiteY5" fmla="*/ 781900 h 1936051"/>
                  <a:gd name="connsiteX6" fmla="*/ 203134 w 1507730"/>
                  <a:gd name="connsiteY6" fmla="*/ 834910 h 1936051"/>
                  <a:gd name="connsiteX7" fmla="*/ 16711 w 1507730"/>
                  <a:gd name="connsiteY7" fmla="*/ 991895 h 1936051"/>
                  <a:gd name="connsiteX8" fmla="*/ 48639 w 1507730"/>
                  <a:gd name="connsiteY8" fmla="*/ 1077315 h 1936051"/>
                  <a:gd name="connsiteX9" fmla="*/ 23938 w 1507730"/>
                  <a:gd name="connsiteY9" fmla="*/ 1150645 h 1936051"/>
                  <a:gd name="connsiteX10" fmla="*/ 121334 w 1507730"/>
                  <a:gd name="connsiteY10" fmla="*/ 1339469 h 1936051"/>
                  <a:gd name="connsiteX11" fmla="*/ 269175 w 1507730"/>
                  <a:gd name="connsiteY11" fmla="*/ 1395806 h 1936051"/>
                  <a:gd name="connsiteX12" fmla="*/ 395578 w 1507730"/>
                  <a:gd name="connsiteY12" fmla="*/ 1488452 h 1936051"/>
                  <a:gd name="connsiteX13" fmla="*/ 335532 w 1507730"/>
                  <a:gd name="connsiteY13" fmla="*/ 1558912 h 1936051"/>
                  <a:gd name="connsiteX14" fmla="*/ 318806 w 1507730"/>
                  <a:gd name="connsiteY14" fmla="*/ 1586026 h 1936051"/>
                  <a:gd name="connsiteX15" fmla="*/ 235075 w 1507730"/>
                  <a:gd name="connsiteY15" fmla="*/ 1585010 h 1936051"/>
                  <a:gd name="connsiteX16" fmla="*/ 284059 w 1507730"/>
                  <a:gd name="connsiteY16" fmla="*/ 1744802 h 1936051"/>
                  <a:gd name="connsiteX17" fmla="*/ 372121 w 1507730"/>
                  <a:gd name="connsiteY17" fmla="*/ 1793392 h 1936051"/>
                  <a:gd name="connsiteX18" fmla="*/ 347012 w 1507730"/>
                  <a:gd name="connsiteY18" fmla="*/ 1875561 h 1936051"/>
                  <a:gd name="connsiteX19" fmla="*/ 337183 w 1507730"/>
                  <a:gd name="connsiteY19" fmla="*/ 1880768 h 1936051"/>
                  <a:gd name="connsiteX20" fmla="*/ 316101 w 1507730"/>
                  <a:gd name="connsiteY20" fmla="*/ 1890420 h 1936051"/>
                  <a:gd name="connsiteX21" fmla="*/ 328521 w 1507730"/>
                  <a:gd name="connsiteY21" fmla="*/ 1929701 h 1936051"/>
                  <a:gd name="connsiteX22" fmla="*/ 412722 w 1507730"/>
                  <a:gd name="connsiteY22" fmla="*/ 1884146 h 1936051"/>
                  <a:gd name="connsiteX23" fmla="*/ 492288 w 1507730"/>
                  <a:gd name="connsiteY23" fmla="*/ 1910702 h 1936051"/>
                  <a:gd name="connsiteX24" fmla="*/ 681899 w 1507730"/>
                  <a:gd name="connsiteY24" fmla="*/ 1747266 h 1936051"/>
                  <a:gd name="connsiteX25" fmla="*/ 768525 w 1507730"/>
                  <a:gd name="connsiteY25" fmla="*/ 1729829 h 1936051"/>
                  <a:gd name="connsiteX26" fmla="*/ 868297 w 1507730"/>
                  <a:gd name="connsiteY26" fmla="*/ 1718944 h 1936051"/>
                  <a:gd name="connsiteX27" fmla="*/ 943926 w 1507730"/>
                  <a:gd name="connsiteY27" fmla="*/ 1737664 h 1936051"/>
                  <a:gd name="connsiteX28" fmla="*/ 1023987 w 1507730"/>
                  <a:gd name="connsiteY28" fmla="*/ 1557756 h 1936051"/>
                  <a:gd name="connsiteX29" fmla="*/ 976438 w 1507730"/>
                  <a:gd name="connsiteY29" fmla="*/ 1516164 h 1936051"/>
                  <a:gd name="connsiteX30" fmla="*/ 1010398 w 1507730"/>
                  <a:gd name="connsiteY30" fmla="*/ 1432674 h 1936051"/>
                  <a:gd name="connsiteX31" fmla="*/ 1006384 w 1507730"/>
                  <a:gd name="connsiteY31" fmla="*/ 1302702 h 1936051"/>
                  <a:gd name="connsiteX32" fmla="*/ 1250021 w 1507730"/>
                  <a:gd name="connsiteY32" fmla="*/ 1197368 h 1936051"/>
                  <a:gd name="connsiteX33" fmla="*/ 1273744 w 1507730"/>
                  <a:gd name="connsiteY33" fmla="*/ 1054188 h 1936051"/>
                  <a:gd name="connsiteX34" fmla="*/ 1501379 w 1507730"/>
                  <a:gd name="connsiteY34" fmla="*/ 1049667 h 1936051"/>
                  <a:gd name="connsiteX35" fmla="*/ 1409254 w 1507730"/>
                  <a:gd name="connsiteY35" fmla="*/ 1055141 h 1936051"/>
                  <a:gd name="connsiteX36" fmla="*/ 1270316 w 1507730"/>
                  <a:gd name="connsiteY36" fmla="*/ 939292 h 1936051"/>
                  <a:gd name="connsiteX37" fmla="*/ 1171319 w 1507730"/>
                  <a:gd name="connsiteY37" fmla="*/ 828814 h 1936051"/>
                  <a:gd name="connsiteX38" fmla="*/ 1045614 w 1507730"/>
                  <a:gd name="connsiteY38" fmla="*/ 733831 h 1936051"/>
                  <a:gd name="connsiteX39" fmla="*/ 997202 w 1507730"/>
                  <a:gd name="connsiteY39" fmla="*/ 629526 h 1936051"/>
                  <a:gd name="connsiteX40" fmla="*/ 953768 w 1507730"/>
                  <a:gd name="connsiteY40" fmla="*/ 576516 h 1936051"/>
                  <a:gd name="connsiteX41" fmla="*/ 910842 w 1507730"/>
                  <a:gd name="connsiteY41" fmla="*/ 418071 h 1936051"/>
                  <a:gd name="connsiteX42" fmla="*/ 887347 w 1507730"/>
                  <a:gd name="connsiteY42" fmla="*/ 299554 h 1936051"/>
                  <a:gd name="connsiteX43" fmla="*/ 859394 w 1507730"/>
                  <a:gd name="connsiteY43" fmla="*/ 227317 h 1936051"/>
                  <a:gd name="connsiteX44" fmla="*/ 759623 w 1507730"/>
                  <a:gd name="connsiteY44" fmla="*/ 169252 h 1936051"/>
                  <a:gd name="connsiteX45" fmla="*/ 765376 w 1507730"/>
                  <a:gd name="connsiteY45" fmla="*/ 88468 h 1936051"/>
                  <a:gd name="connsiteX46" fmla="*/ 733715 w 1507730"/>
                  <a:gd name="connsiteY46" fmla="*/ 73113 h 1936051"/>
                  <a:gd name="connsiteX47" fmla="*/ 633423 w 1507730"/>
                  <a:gd name="connsiteY47" fmla="*/ 6350 h 1936051"/>
                  <a:gd name="connsiteX48" fmla="*/ 488300 w 1507730"/>
                  <a:gd name="connsiteY48" fmla="*/ 9601 h 1936051"/>
                  <a:gd name="connsiteX49" fmla="*/ 524660 w 1507730"/>
                  <a:gd name="connsiteY49" fmla="*/ 102323 h 1936051"/>
                  <a:gd name="connsiteX50" fmla="*/ 380451 w 1507730"/>
                  <a:gd name="connsiteY50" fmla="*/ 275069 h 1936051"/>
                  <a:gd name="connsiteX51" fmla="*/ 305027 w 1507730"/>
                  <a:gd name="connsiteY51" fmla="*/ 352793 h 1936051"/>
                  <a:gd name="connsiteX52" fmla="*/ 295705 w 1507730"/>
                  <a:gd name="connsiteY52" fmla="*/ 347434 h 1936051"/>
                  <a:gd name="connsiteX53" fmla="*/ 212824 w 1507730"/>
                  <a:gd name="connsiteY53" fmla="*/ 382714 h 1936051"/>
                  <a:gd name="connsiteX54" fmla="*/ 207897 w 1507730"/>
                  <a:gd name="connsiteY54" fmla="*/ 391439 h 1936051"/>
                  <a:gd name="connsiteX55" fmla="*/ 55459 w 1507730"/>
                  <a:gd name="connsiteY55" fmla="*/ 380707 h 1936051"/>
                  <a:gd name="connsiteX56" fmla="*/ 68578 w 1507730"/>
                  <a:gd name="connsiteY56" fmla="*/ 436905 h 19360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Lst>
                <a:rect l="l" t="t" r="r" b="b"/>
                <a:pathLst>
                  <a:path w="1507730" h="1936051">
                    <a:moveTo>
                      <a:pt x="68578" y="436905"/>
                    </a:moveTo>
                    <a:cubicBezTo>
                      <a:pt x="99452" y="484390"/>
                      <a:pt x="70991" y="444919"/>
                      <a:pt x="80402" y="478586"/>
                    </a:cubicBezTo>
                    <a:cubicBezTo>
                      <a:pt x="99286" y="546100"/>
                      <a:pt x="71245" y="497446"/>
                      <a:pt x="167295" y="587463"/>
                    </a:cubicBezTo>
                    <a:lnTo>
                      <a:pt x="125321" y="751687"/>
                    </a:lnTo>
                    <a:cubicBezTo>
                      <a:pt x="147445" y="771855"/>
                      <a:pt x="126554" y="752157"/>
                      <a:pt x="155319" y="767410"/>
                    </a:cubicBezTo>
                    <a:cubicBezTo>
                      <a:pt x="175829" y="778294"/>
                      <a:pt x="164412" y="766838"/>
                      <a:pt x="182497" y="781900"/>
                    </a:cubicBezTo>
                    <a:cubicBezTo>
                      <a:pt x="198664" y="795350"/>
                      <a:pt x="203287" y="806513"/>
                      <a:pt x="203134" y="834910"/>
                    </a:cubicBezTo>
                    <a:cubicBezTo>
                      <a:pt x="201814" y="1094231"/>
                      <a:pt x="118019" y="936358"/>
                      <a:pt x="16711" y="991895"/>
                    </a:cubicBezTo>
                    <a:cubicBezTo>
                      <a:pt x="-3202" y="1076185"/>
                      <a:pt x="-775" y="1045489"/>
                      <a:pt x="48639" y="1077315"/>
                    </a:cubicBezTo>
                    <a:cubicBezTo>
                      <a:pt x="21804" y="1135202"/>
                      <a:pt x="5192" y="1061580"/>
                      <a:pt x="23938" y="1150645"/>
                    </a:cubicBezTo>
                    <a:cubicBezTo>
                      <a:pt x="56907" y="1178826"/>
                      <a:pt x="108596" y="1283347"/>
                      <a:pt x="121334" y="1339469"/>
                    </a:cubicBezTo>
                    <a:cubicBezTo>
                      <a:pt x="170343" y="1342720"/>
                      <a:pt x="196035" y="1366850"/>
                      <a:pt x="269175" y="1395806"/>
                    </a:cubicBezTo>
                    <a:cubicBezTo>
                      <a:pt x="299159" y="1407680"/>
                      <a:pt x="393672" y="1461478"/>
                      <a:pt x="395578" y="1488452"/>
                    </a:cubicBezTo>
                    <a:cubicBezTo>
                      <a:pt x="400315" y="1555229"/>
                      <a:pt x="372336" y="1512011"/>
                      <a:pt x="335532" y="1558912"/>
                    </a:cubicBezTo>
                    <a:cubicBezTo>
                      <a:pt x="331734" y="1563763"/>
                      <a:pt x="338034" y="1562074"/>
                      <a:pt x="318806" y="1586026"/>
                    </a:cubicBezTo>
                    <a:lnTo>
                      <a:pt x="235075" y="1585010"/>
                    </a:lnTo>
                    <a:cubicBezTo>
                      <a:pt x="241310" y="1647304"/>
                      <a:pt x="246543" y="1700225"/>
                      <a:pt x="284059" y="1744802"/>
                    </a:cubicBezTo>
                    <a:cubicBezTo>
                      <a:pt x="328738" y="1797875"/>
                      <a:pt x="330896" y="1768881"/>
                      <a:pt x="372121" y="1793392"/>
                    </a:cubicBezTo>
                    <a:cubicBezTo>
                      <a:pt x="380617" y="1840255"/>
                      <a:pt x="386675" y="1848116"/>
                      <a:pt x="347012" y="1875561"/>
                    </a:cubicBezTo>
                    <a:cubicBezTo>
                      <a:pt x="344269" y="1877453"/>
                      <a:pt x="339850" y="1879206"/>
                      <a:pt x="337183" y="1880768"/>
                    </a:cubicBezTo>
                    <a:lnTo>
                      <a:pt x="316101" y="1890420"/>
                    </a:lnTo>
                    <a:cubicBezTo>
                      <a:pt x="323645" y="1928520"/>
                      <a:pt x="315821" y="1907629"/>
                      <a:pt x="328521" y="1929701"/>
                    </a:cubicBezTo>
                    <a:cubicBezTo>
                      <a:pt x="379017" y="1913699"/>
                      <a:pt x="385011" y="1893836"/>
                      <a:pt x="412722" y="1884146"/>
                    </a:cubicBezTo>
                    <a:cubicBezTo>
                      <a:pt x="509763" y="1850212"/>
                      <a:pt x="422794" y="1890928"/>
                      <a:pt x="492288" y="1910702"/>
                    </a:cubicBezTo>
                    <a:cubicBezTo>
                      <a:pt x="635354" y="1725993"/>
                      <a:pt x="548054" y="1741931"/>
                      <a:pt x="681899" y="1747266"/>
                    </a:cubicBezTo>
                    <a:cubicBezTo>
                      <a:pt x="757159" y="1750275"/>
                      <a:pt x="710982" y="1743849"/>
                      <a:pt x="768525" y="1729829"/>
                    </a:cubicBezTo>
                    <a:cubicBezTo>
                      <a:pt x="793481" y="1723758"/>
                      <a:pt x="842605" y="1720354"/>
                      <a:pt x="868297" y="1718944"/>
                    </a:cubicBezTo>
                    <a:lnTo>
                      <a:pt x="943926" y="1737664"/>
                    </a:lnTo>
                    <a:lnTo>
                      <a:pt x="1023987" y="1557756"/>
                    </a:lnTo>
                    <a:cubicBezTo>
                      <a:pt x="1002117" y="1510537"/>
                      <a:pt x="1026831" y="1549857"/>
                      <a:pt x="976438" y="1516164"/>
                    </a:cubicBezTo>
                    <a:cubicBezTo>
                      <a:pt x="991652" y="1472399"/>
                      <a:pt x="1004149" y="1485049"/>
                      <a:pt x="1010398" y="1432674"/>
                    </a:cubicBezTo>
                    <a:cubicBezTo>
                      <a:pt x="1014868" y="1395387"/>
                      <a:pt x="1005888" y="1345158"/>
                      <a:pt x="1006384" y="1302702"/>
                    </a:cubicBezTo>
                    <a:cubicBezTo>
                      <a:pt x="1096998" y="1267434"/>
                      <a:pt x="1182596" y="1242288"/>
                      <a:pt x="1250021" y="1197368"/>
                    </a:cubicBezTo>
                    <a:cubicBezTo>
                      <a:pt x="1256345" y="1134313"/>
                      <a:pt x="1259190" y="1106640"/>
                      <a:pt x="1273744" y="1054188"/>
                    </a:cubicBezTo>
                    <a:lnTo>
                      <a:pt x="1501379" y="1049667"/>
                    </a:lnTo>
                    <a:lnTo>
                      <a:pt x="1409254" y="1055141"/>
                    </a:lnTo>
                    <a:cubicBezTo>
                      <a:pt x="1392146" y="963726"/>
                      <a:pt x="1385923" y="912050"/>
                      <a:pt x="1270316" y="939292"/>
                    </a:cubicBezTo>
                    <a:cubicBezTo>
                      <a:pt x="1219668" y="822985"/>
                      <a:pt x="1234488" y="857796"/>
                      <a:pt x="1171319" y="828814"/>
                    </a:cubicBezTo>
                    <a:lnTo>
                      <a:pt x="1045614" y="733831"/>
                    </a:lnTo>
                    <a:cubicBezTo>
                      <a:pt x="1009470" y="688695"/>
                      <a:pt x="1093722" y="702678"/>
                      <a:pt x="997202" y="629526"/>
                    </a:cubicBezTo>
                    <a:cubicBezTo>
                      <a:pt x="941551" y="587349"/>
                      <a:pt x="984057" y="633628"/>
                      <a:pt x="953768" y="576516"/>
                    </a:cubicBezTo>
                    <a:cubicBezTo>
                      <a:pt x="880870" y="439077"/>
                      <a:pt x="911172" y="570356"/>
                      <a:pt x="910842" y="418071"/>
                    </a:cubicBezTo>
                    <a:lnTo>
                      <a:pt x="887347" y="299554"/>
                    </a:lnTo>
                    <a:cubicBezTo>
                      <a:pt x="881797" y="274904"/>
                      <a:pt x="868640" y="243941"/>
                      <a:pt x="859394" y="227317"/>
                    </a:cubicBezTo>
                    <a:cubicBezTo>
                      <a:pt x="696428" y="216115"/>
                      <a:pt x="745945" y="223647"/>
                      <a:pt x="759623" y="169252"/>
                    </a:cubicBezTo>
                    <a:cubicBezTo>
                      <a:pt x="769923" y="128308"/>
                      <a:pt x="764437" y="134924"/>
                      <a:pt x="765376" y="88468"/>
                    </a:cubicBezTo>
                    <a:lnTo>
                      <a:pt x="733715" y="73113"/>
                    </a:lnTo>
                    <a:cubicBezTo>
                      <a:pt x="617434" y="18834"/>
                      <a:pt x="717345" y="31495"/>
                      <a:pt x="633423" y="6350"/>
                    </a:cubicBezTo>
                    <a:lnTo>
                      <a:pt x="488300" y="9601"/>
                    </a:lnTo>
                    <a:cubicBezTo>
                      <a:pt x="487297" y="102704"/>
                      <a:pt x="518907" y="10693"/>
                      <a:pt x="524660" y="102323"/>
                    </a:cubicBezTo>
                    <a:cubicBezTo>
                      <a:pt x="454150" y="134099"/>
                      <a:pt x="384211" y="170103"/>
                      <a:pt x="380451" y="275069"/>
                    </a:cubicBezTo>
                    <a:cubicBezTo>
                      <a:pt x="312189" y="282740"/>
                      <a:pt x="310907" y="284441"/>
                      <a:pt x="305027" y="352793"/>
                    </a:cubicBezTo>
                    <a:cubicBezTo>
                      <a:pt x="301649" y="351586"/>
                      <a:pt x="297686" y="348386"/>
                      <a:pt x="295705" y="347434"/>
                    </a:cubicBezTo>
                    <a:cubicBezTo>
                      <a:pt x="201750" y="301942"/>
                      <a:pt x="226642" y="419023"/>
                      <a:pt x="212824" y="382714"/>
                    </a:cubicBezTo>
                    <a:cubicBezTo>
                      <a:pt x="212037" y="380644"/>
                      <a:pt x="209866" y="388734"/>
                      <a:pt x="207897" y="391439"/>
                    </a:cubicBezTo>
                    <a:cubicBezTo>
                      <a:pt x="178941" y="375437"/>
                      <a:pt x="104926" y="381495"/>
                      <a:pt x="55459" y="380707"/>
                    </a:cubicBezTo>
                    <a:cubicBezTo>
                      <a:pt x="57339" y="424827"/>
                      <a:pt x="53185" y="405904"/>
                      <a:pt x="68578" y="436905"/>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5" name="Freeform 3">
                <a:extLst>
                  <a:ext uri="{FF2B5EF4-FFF2-40B4-BE49-F238E27FC236}">
                    <a16:creationId xmlns:a16="http://schemas.microsoft.com/office/drawing/2014/main" id="{DAB2F631-5739-438C-BEB9-35F9B446CF63}"/>
                  </a:ext>
                </a:extLst>
              </p:cNvPr>
              <p:cNvSpPr/>
              <p:nvPr/>
            </p:nvSpPr>
            <p:spPr>
              <a:xfrm>
                <a:off x="7100455" y="2324538"/>
                <a:ext cx="860286" cy="1024665"/>
              </a:xfrm>
              <a:custGeom>
                <a:avLst/>
                <a:gdLst>
                  <a:gd name="connsiteX0" fmla="*/ 338493 w 1646961"/>
                  <a:gd name="connsiteY0" fmla="*/ 771029 h 1961654"/>
                  <a:gd name="connsiteX1" fmla="*/ 510387 w 1646961"/>
                  <a:gd name="connsiteY1" fmla="*/ 643254 h 1961654"/>
                  <a:gd name="connsiteX2" fmla="*/ 563117 w 1646961"/>
                  <a:gd name="connsiteY2" fmla="*/ 728255 h 1961654"/>
                  <a:gd name="connsiteX3" fmla="*/ 473900 w 1646961"/>
                  <a:gd name="connsiteY3" fmla="*/ 855078 h 1961654"/>
                  <a:gd name="connsiteX4" fmla="*/ 385635 w 1646961"/>
                  <a:gd name="connsiteY4" fmla="*/ 888885 h 1961654"/>
                  <a:gd name="connsiteX5" fmla="*/ 196977 w 1646961"/>
                  <a:gd name="connsiteY5" fmla="*/ 787374 h 1961654"/>
                  <a:gd name="connsiteX6" fmla="*/ 6350 w 1646961"/>
                  <a:gd name="connsiteY6" fmla="*/ 884364 h 1961654"/>
                  <a:gd name="connsiteX7" fmla="*/ 39116 w 1646961"/>
                  <a:gd name="connsiteY7" fmla="*/ 993825 h 1961654"/>
                  <a:gd name="connsiteX8" fmla="*/ 137883 w 1646961"/>
                  <a:gd name="connsiteY8" fmla="*/ 982764 h 1961654"/>
                  <a:gd name="connsiteX9" fmla="*/ 302018 w 1646961"/>
                  <a:gd name="connsiteY9" fmla="*/ 1319301 h 1961654"/>
                  <a:gd name="connsiteX10" fmla="*/ 288658 w 1646961"/>
                  <a:gd name="connsiteY10" fmla="*/ 1398396 h 1961654"/>
                  <a:gd name="connsiteX11" fmla="*/ 247459 w 1646961"/>
                  <a:gd name="connsiteY11" fmla="*/ 1457896 h 1961654"/>
                  <a:gd name="connsiteX12" fmla="*/ 288582 w 1646961"/>
                  <a:gd name="connsiteY12" fmla="*/ 1506804 h 1961654"/>
                  <a:gd name="connsiteX13" fmla="*/ 302018 w 1646961"/>
                  <a:gd name="connsiteY13" fmla="*/ 1569529 h 1961654"/>
                  <a:gd name="connsiteX14" fmla="*/ 374472 w 1646961"/>
                  <a:gd name="connsiteY14" fmla="*/ 1594446 h 1961654"/>
                  <a:gd name="connsiteX15" fmla="*/ 497205 w 1646961"/>
                  <a:gd name="connsiteY15" fmla="*/ 1789188 h 1961654"/>
                  <a:gd name="connsiteX16" fmla="*/ 530326 w 1646961"/>
                  <a:gd name="connsiteY16" fmla="*/ 1743900 h 1961654"/>
                  <a:gd name="connsiteX17" fmla="*/ 543699 w 1646961"/>
                  <a:gd name="connsiteY17" fmla="*/ 1727530 h 1961654"/>
                  <a:gd name="connsiteX18" fmla="*/ 549338 w 1646961"/>
                  <a:gd name="connsiteY18" fmla="*/ 1639227 h 1961654"/>
                  <a:gd name="connsiteX19" fmla="*/ 601751 w 1646961"/>
                  <a:gd name="connsiteY19" fmla="*/ 1706346 h 1961654"/>
                  <a:gd name="connsiteX20" fmla="*/ 551065 w 1646961"/>
                  <a:gd name="connsiteY20" fmla="*/ 1873351 h 1961654"/>
                  <a:gd name="connsiteX21" fmla="*/ 457174 w 1646961"/>
                  <a:gd name="connsiteY21" fmla="*/ 1955304 h 1961654"/>
                  <a:gd name="connsiteX22" fmla="*/ 684695 w 1646961"/>
                  <a:gd name="connsiteY22" fmla="*/ 1679676 h 1961654"/>
                  <a:gd name="connsiteX23" fmla="*/ 673404 w 1646961"/>
                  <a:gd name="connsiteY23" fmla="*/ 1679003 h 1961654"/>
                  <a:gd name="connsiteX24" fmla="*/ 621283 w 1646961"/>
                  <a:gd name="connsiteY24" fmla="*/ 1488084 h 1961654"/>
                  <a:gd name="connsiteX25" fmla="*/ 732167 w 1646961"/>
                  <a:gd name="connsiteY25" fmla="*/ 1646199 h 1961654"/>
                  <a:gd name="connsiteX26" fmla="*/ 1031188 w 1646961"/>
                  <a:gd name="connsiteY26" fmla="*/ 1462988 h 1961654"/>
                  <a:gd name="connsiteX27" fmla="*/ 1153464 w 1646961"/>
                  <a:gd name="connsiteY27" fmla="*/ 1499476 h 1961654"/>
                  <a:gd name="connsiteX28" fmla="*/ 1072489 w 1646961"/>
                  <a:gd name="connsiteY28" fmla="*/ 1602600 h 1961654"/>
                  <a:gd name="connsiteX29" fmla="*/ 1237450 w 1646961"/>
                  <a:gd name="connsiteY29" fmla="*/ 1395095 h 1961654"/>
                  <a:gd name="connsiteX30" fmla="*/ 1383766 w 1646961"/>
                  <a:gd name="connsiteY30" fmla="*/ 1349019 h 1961654"/>
                  <a:gd name="connsiteX31" fmla="*/ 1419911 w 1646961"/>
                  <a:gd name="connsiteY31" fmla="*/ 1462874 h 1961654"/>
                  <a:gd name="connsiteX32" fmla="*/ 1573555 w 1646961"/>
                  <a:gd name="connsiteY32" fmla="*/ 1261541 h 1961654"/>
                  <a:gd name="connsiteX33" fmla="*/ 1561134 w 1646961"/>
                  <a:gd name="connsiteY33" fmla="*/ 1222260 h 1961654"/>
                  <a:gd name="connsiteX34" fmla="*/ 1582216 w 1646961"/>
                  <a:gd name="connsiteY34" fmla="*/ 1212608 h 1961654"/>
                  <a:gd name="connsiteX35" fmla="*/ 1592046 w 1646961"/>
                  <a:gd name="connsiteY35" fmla="*/ 1207401 h 1961654"/>
                  <a:gd name="connsiteX36" fmla="*/ 1617154 w 1646961"/>
                  <a:gd name="connsiteY36" fmla="*/ 1125232 h 1961654"/>
                  <a:gd name="connsiteX37" fmla="*/ 1529092 w 1646961"/>
                  <a:gd name="connsiteY37" fmla="*/ 1076642 h 1961654"/>
                  <a:gd name="connsiteX38" fmla="*/ 1480108 w 1646961"/>
                  <a:gd name="connsiteY38" fmla="*/ 916851 h 1961654"/>
                  <a:gd name="connsiteX39" fmla="*/ 1563840 w 1646961"/>
                  <a:gd name="connsiteY39" fmla="*/ 917866 h 1961654"/>
                  <a:gd name="connsiteX40" fmla="*/ 1580565 w 1646961"/>
                  <a:gd name="connsiteY40" fmla="*/ 890752 h 1961654"/>
                  <a:gd name="connsiteX41" fmla="*/ 1640611 w 1646961"/>
                  <a:gd name="connsiteY41" fmla="*/ 820292 h 1961654"/>
                  <a:gd name="connsiteX42" fmla="*/ 1514208 w 1646961"/>
                  <a:gd name="connsiteY42" fmla="*/ 727646 h 1961654"/>
                  <a:gd name="connsiteX43" fmla="*/ 1366367 w 1646961"/>
                  <a:gd name="connsiteY43" fmla="*/ 671309 h 1961654"/>
                  <a:gd name="connsiteX44" fmla="*/ 1268971 w 1646961"/>
                  <a:gd name="connsiteY44" fmla="*/ 482485 h 1961654"/>
                  <a:gd name="connsiteX45" fmla="*/ 992289 w 1646961"/>
                  <a:gd name="connsiteY45" fmla="*/ 504685 h 1961654"/>
                  <a:gd name="connsiteX46" fmla="*/ 968044 w 1646961"/>
                  <a:gd name="connsiteY46" fmla="*/ 346366 h 1961654"/>
                  <a:gd name="connsiteX47" fmla="*/ 759879 w 1646961"/>
                  <a:gd name="connsiteY47" fmla="*/ 288061 h 1961654"/>
                  <a:gd name="connsiteX48" fmla="*/ 504787 w 1646961"/>
                  <a:gd name="connsiteY48" fmla="*/ 270395 h 1961654"/>
                  <a:gd name="connsiteX49" fmla="*/ 462051 w 1646961"/>
                  <a:gd name="connsiteY49" fmla="*/ 6350 h 1961654"/>
                  <a:gd name="connsiteX50" fmla="*/ 402843 w 1646961"/>
                  <a:gd name="connsiteY50" fmla="*/ 25552 h 1961654"/>
                  <a:gd name="connsiteX51" fmla="*/ 486219 w 1646961"/>
                  <a:gd name="connsiteY51" fmla="*/ 269569 h 1961654"/>
                  <a:gd name="connsiteX52" fmla="*/ 310489 w 1646961"/>
                  <a:gd name="connsiteY52" fmla="*/ 299681 h 1961654"/>
                  <a:gd name="connsiteX53" fmla="*/ 323913 w 1646961"/>
                  <a:gd name="connsiteY53" fmla="*/ 410387 h 1961654"/>
                  <a:gd name="connsiteX54" fmla="*/ 300139 w 1646961"/>
                  <a:gd name="connsiteY54" fmla="*/ 501472 h 1961654"/>
                  <a:gd name="connsiteX55" fmla="*/ 328434 w 1646961"/>
                  <a:gd name="connsiteY55" fmla="*/ 520509 h 1961654"/>
                  <a:gd name="connsiteX56" fmla="*/ 352310 w 1646961"/>
                  <a:gd name="connsiteY56" fmla="*/ 529208 h 1961654"/>
                  <a:gd name="connsiteX57" fmla="*/ 338493 w 1646961"/>
                  <a:gd name="connsiteY57" fmla="*/ 771029 h 1961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1646961" h="1961654">
                    <a:moveTo>
                      <a:pt x="338493" y="771029"/>
                    </a:moveTo>
                    <a:cubicBezTo>
                      <a:pt x="472579" y="767448"/>
                      <a:pt x="450367" y="700506"/>
                      <a:pt x="510387" y="643254"/>
                    </a:cubicBezTo>
                    <a:cubicBezTo>
                      <a:pt x="542023" y="681088"/>
                      <a:pt x="543762" y="673912"/>
                      <a:pt x="563117" y="728255"/>
                    </a:cubicBezTo>
                    <a:cubicBezTo>
                      <a:pt x="611213" y="863384"/>
                      <a:pt x="508710" y="847674"/>
                      <a:pt x="473900" y="855078"/>
                    </a:cubicBezTo>
                    <a:cubicBezTo>
                      <a:pt x="420699" y="866431"/>
                      <a:pt x="434720" y="875347"/>
                      <a:pt x="385635" y="888885"/>
                    </a:cubicBezTo>
                    <a:cubicBezTo>
                      <a:pt x="345313" y="867371"/>
                      <a:pt x="244627" y="780237"/>
                      <a:pt x="196977" y="787374"/>
                    </a:cubicBezTo>
                    <a:cubicBezTo>
                      <a:pt x="96951" y="802360"/>
                      <a:pt x="23532" y="876808"/>
                      <a:pt x="6350" y="884364"/>
                    </a:cubicBezTo>
                    <a:cubicBezTo>
                      <a:pt x="5270" y="947927"/>
                      <a:pt x="12242" y="951318"/>
                      <a:pt x="39116" y="993825"/>
                    </a:cubicBezTo>
                    <a:lnTo>
                      <a:pt x="137883" y="982764"/>
                    </a:lnTo>
                    <a:cubicBezTo>
                      <a:pt x="162280" y="1316773"/>
                      <a:pt x="274357" y="1247469"/>
                      <a:pt x="302018" y="1319301"/>
                    </a:cubicBezTo>
                    <a:cubicBezTo>
                      <a:pt x="304710" y="1362075"/>
                      <a:pt x="299008" y="1374241"/>
                      <a:pt x="288658" y="1398396"/>
                    </a:cubicBezTo>
                    <a:cubicBezTo>
                      <a:pt x="264248" y="1455445"/>
                      <a:pt x="288417" y="1417815"/>
                      <a:pt x="247459" y="1457896"/>
                    </a:cubicBezTo>
                    <a:cubicBezTo>
                      <a:pt x="275907" y="1503997"/>
                      <a:pt x="272516" y="1471015"/>
                      <a:pt x="288582" y="1506804"/>
                    </a:cubicBezTo>
                    <a:cubicBezTo>
                      <a:pt x="301917" y="1536522"/>
                      <a:pt x="277482" y="1517002"/>
                      <a:pt x="302018" y="1569529"/>
                    </a:cubicBezTo>
                    <a:cubicBezTo>
                      <a:pt x="325208" y="1579765"/>
                      <a:pt x="352805" y="1583258"/>
                      <a:pt x="374472" y="1594446"/>
                    </a:cubicBezTo>
                    <a:cubicBezTo>
                      <a:pt x="529564" y="1674672"/>
                      <a:pt x="434454" y="1729257"/>
                      <a:pt x="497205" y="1789188"/>
                    </a:cubicBezTo>
                    <a:lnTo>
                      <a:pt x="530326" y="1743900"/>
                    </a:lnTo>
                    <a:cubicBezTo>
                      <a:pt x="532853" y="1740560"/>
                      <a:pt x="541325" y="1730959"/>
                      <a:pt x="543699" y="1727530"/>
                    </a:cubicBezTo>
                    <a:cubicBezTo>
                      <a:pt x="580123" y="1675117"/>
                      <a:pt x="567169" y="1700999"/>
                      <a:pt x="549338" y="1639227"/>
                    </a:cubicBezTo>
                    <a:cubicBezTo>
                      <a:pt x="594373" y="1670075"/>
                      <a:pt x="588340" y="1653374"/>
                      <a:pt x="601751" y="1706346"/>
                    </a:cubicBezTo>
                    <a:cubicBezTo>
                      <a:pt x="607834" y="1730387"/>
                      <a:pt x="660374" y="1784057"/>
                      <a:pt x="551065" y="1873351"/>
                    </a:cubicBezTo>
                    <a:cubicBezTo>
                      <a:pt x="504431" y="1911451"/>
                      <a:pt x="476325" y="1892325"/>
                      <a:pt x="457174" y="1955304"/>
                    </a:cubicBezTo>
                    <a:cubicBezTo>
                      <a:pt x="602615" y="1919757"/>
                      <a:pt x="603859" y="1776107"/>
                      <a:pt x="684695" y="1679676"/>
                    </a:cubicBezTo>
                    <a:lnTo>
                      <a:pt x="673404" y="1679003"/>
                    </a:lnTo>
                    <a:cubicBezTo>
                      <a:pt x="595693" y="1659623"/>
                      <a:pt x="610019" y="1508785"/>
                      <a:pt x="621283" y="1488084"/>
                    </a:cubicBezTo>
                    <a:cubicBezTo>
                      <a:pt x="673557" y="1576806"/>
                      <a:pt x="603224" y="1626819"/>
                      <a:pt x="732167" y="1646199"/>
                    </a:cubicBezTo>
                    <a:cubicBezTo>
                      <a:pt x="926858" y="1498739"/>
                      <a:pt x="833132" y="1494828"/>
                      <a:pt x="1031188" y="1462988"/>
                    </a:cubicBezTo>
                    <a:cubicBezTo>
                      <a:pt x="1122933" y="1448256"/>
                      <a:pt x="1100746" y="1442275"/>
                      <a:pt x="1153464" y="1499476"/>
                    </a:cubicBezTo>
                    <a:cubicBezTo>
                      <a:pt x="1122197" y="1598269"/>
                      <a:pt x="1074725" y="1528686"/>
                      <a:pt x="1072489" y="1602600"/>
                    </a:cubicBezTo>
                    <a:cubicBezTo>
                      <a:pt x="1192656" y="1578686"/>
                      <a:pt x="1135100" y="1451178"/>
                      <a:pt x="1237450" y="1395095"/>
                    </a:cubicBezTo>
                    <a:cubicBezTo>
                      <a:pt x="1267891" y="1378432"/>
                      <a:pt x="1348079" y="1346682"/>
                      <a:pt x="1383766" y="1349019"/>
                    </a:cubicBezTo>
                    <a:cubicBezTo>
                      <a:pt x="1485607" y="1355712"/>
                      <a:pt x="1436154" y="1419568"/>
                      <a:pt x="1419911" y="1462874"/>
                    </a:cubicBezTo>
                    <a:cubicBezTo>
                      <a:pt x="1502562" y="1422374"/>
                      <a:pt x="1410627" y="1354823"/>
                      <a:pt x="1573555" y="1261541"/>
                    </a:cubicBezTo>
                    <a:cubicBezTo>
                      <a:pt x="1560855" y="1239469"/>
                      <a:pt x="1568678" y="1260360"/>
                      <a:pt x="1561134" y="1222260"/>
                    </a:cubicBezTo>
                    <a:lnTo>
                      <a:pt x="1582216" y="1212608"/>
                    </a:lnTo>
                    <a:cubicBezTo>
                      <a:pt x="1584883" y="1211046"/>
                      <a:pt x="1589302" y="1209294"/>
                      <a:pt x="1592046" y="1207401"/>
                    </a:cubicBezTo>
                    <a:cubicBezTo>
                      <a:pt x="1631708" y="1179957"/>
                      <a:pt x="1625650" y="1172095"/>
                      <a:pt x="1617154" y="1125232"/>
                    </a:cubicBezTo>
                    <a:cubicBezTo>
                      <a:pt x="1575930" y="1100721"/>
                      <a:pt x="1573771" y="1129715"/>
                      <a:pt x="1529092" y="1076642"/>
                    </a:cubicBezTo>
                    <a:cubicBezTo>
                      <a:pt x="1491577" y="1032065"/>
                      <a:pt x="1486344" y="979144"/>
                      <a:pt x="1480108" y="916851"/>
                    </a:cubicBezTo>
                    <a:lnTo>
                      <a:pt x="1563840" y="917866"/>
                    </a:lnTo>
                    <a:cubicBezTo>
                      <a:pt x="1583067" y="893914"/>
                      <a:pt x="1576768" y="895603"/>
                      <a:pt x="1580565" y="890752"/>
                    </a:cubicBezTo>
                    <a:cubicBezTo>
                      <a:pt x="1617370" y="843851"/>
                      <a:pt x="1645348" y="887069"/>
                      <a:pt x="1640611" y="820292"/>
                    </a:cubicBezTo>
                    <a:cubicBezTo>
                      <a:pt x="1638706" y="793318"/>
                      <a:pt x="1544192" y="739520"/>
                      <a:pt x="1514208" y="727646"/>
                    </a:cubicBezTo>
                    <a:cubicBezTo>
                      <a:pt x="1441068" y="698690"/>
                      <a:pt x="1415377" y="674560"/>
                      <a:pt x="1366367" y="671309"/>
                    </a:cubicBezTo>
                    <a:cubicBezTo>
                      <a:pt x="1353629" y="615188"/>
                      <a:pt x="1301940" y="510666"/>
                      <a:pt x="1268971" y="482485"/>
                    </a:cubicBezTo>
                    <a:cubicBezTo>
                      <a:pt x="1137221" y="496341"/>
                      <a:pt x="1282280" y="512267"/>
                      <a:pt x="992289" y="504685"/>
                    </a:cubicBezTo>
                    <a:cubicBezTo>
                      <a:pt x="1035012" y="342836"/>
                      <a:pt x="982726" y="477939"/>
                      <a:pt x="968044" y="346366"/>
                    </a:cubicBezTo>
                    <a:cubicBezTo>
                      <a:pt x="874115" y="351586"/>
                      <a:pt x="828509" y="310946"/>
                      <a:pt x="759879" y="288061"/>
                    </a:cubicBezTo>
                    <a:cubicBezTo>
                      <a:pt x="652233" y="384974"/>
                      <a:pt x="647217" y="282638"/>
                      <a:pt x="504787" y="270395"/>
                    </a:cubicBezTo>
                    <a:cubicBezTo>
                      <a:pt x="499465" y="152895"/>
                      <a:pt x="433895" y="96430"/>
                      <a:pt x="462051" y="6350"/>
                    </a:cubicBezTo>
                    <a:cubicBezTo>
                      <a:pt x="430262" y="28117"/>
                      <a:pt x="438035" y="13537"/>
                      <a:pt x="402843" y="25552"/>
                    </a:cubicBezTo>
                    <a:cubicBezTo>
                      <a:pt x="445452" y="57861"/>
                      <a:pt x="484479" y="206628"/>
                      <a:pt x="486219" y="269569"/>
                    </a:cubicBezTo>
                    <a:cubicBezTo>
                      <a:pt x="348284" y="333031"/>
                      <a:pt x="391299" y="344080"/>
                      <a:pt x="310489" y="299681"/>
                    </a:cubicBezTo>
                    <a:cubicBezTo>
                      <a:pt x="305015" y="369912"/>
                      <a:pt x="322059" y="382092"/>
                      <a:pt x="323913" y="410387"/>
                    </a:cubicBezTo>
                    <a:cubicBezTo>
                      <a:pt x="326097" y="444093"/>
                      <a:pt x="304787" y="448754"/>
                      <a:pt x="300139" y="501472"/>
                    </a:cubicBezTo>
                    <a:cubicBezTo>
                      <a:pt x="316598" y="515175"/>
                      <a:pt x="306425" y="508380"/>
                      <a:pt x="328434" y="520509"/>
                    </a:cubicBezTo>
                    <a:cubicBezTo>
                      <a:pt x="331355" y="522135"/>
                      <a:pt x="351218" y="528751"/>
                      <a:pt x="352310" y="529208"/>
                    </a:cubicBezTo>
                    <a:cubicBezTo>
                      <a:pt x="358597" y="598817"/>
                      <a:pt x="398995" y="730313"/>
                      <a:pt x="338493" y="771029"/>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6" name="Freeform 3">
                <a:extLst>
                  <a:ext uri="{FF2B5EF4-FFF2-40B4-BE49-F238E27FC236}">
                    <a16:creationId xmlns:a16="http://schemas.microsoft.com/office/drawing/2014/main" id="{73251EF0-5836-45EF-A7C5-61569F8BF166}"/>
                  </a:ext>
                </a:extLst>
              </p:cNvPr>
              <p:cNvSpPr/>
              <p:nvPr/>
            </p:nvSpPr>
            <p:spPr>
              <a:xfrm>
                <a:off x="5160725" y="1730102"/>
                <a:ext cx="724222" cy="766856"/>
              </a:xfrm>
              <a:custGeom>
                <a:avLst/>
                <a:gdLst>
                  <a:gd name="connsiteX0" fmla="*/ 269397 w 1386476"/>
                  <a:gd name="connsiteY0" fmla="*/ 102971 h 1468094"/>
                  <a:gd name="connsiteX1" fmla="*/ 244936 w 1386476"/>
                  <a:gd name="connsiteY1" fmla="*/ 212242 h 1468094"/>
                  <a:gd name="connsiteX2" fmla="*/ 221353 w 1386476"/>
                  <a:gd name="connsiteY2" fmla="*/ 322681 h 1468094"/>
                  <a:gd name="connsiteX3" fmla="*/ 255973 w 1386476"/>
                  <a:gd name="connsiteY3" fmla="*/ 414147 h 1468094"/>
                  <a:gd name="connsiteX4" fmla="*/ 182948 w 1386476"/>
                  <a:gd name="connsiteY4" fmla="*/ 566089 h 1468094"/>
                  <a:gd name="connsiteX5" fmla="*/ 78211 w 1386476"/>
                  <a:gd name="connsiteY5" fmla="*/ 573176 h 1468094"/>
                  <a:gd name="connsiteX6" fmla="*/ 30903 w 1386476"/>
                  <a:gd name="connsiteY6" fmla="*/ 662419 h 1468094"/>
                  <a:gd name="connsiteX7" fmla="*/ 17657 w 1386476"/>
                  <a:gd name="connsiteY7" fmla="*/ 1017447 h 1468094"/>
                  <a:gd name="connsiteX8" fmla="*/ 71772 w 1386476"/>
                  <a:gd name="connsiteY8" fmla="*/ 1112761 h 1468094"/>
                  <a:gd name="connsiteX9" fmla="*/ 381119 w 1386476"/>
                  <a:gd name="connsiteY9" fmla="*/ 1312862 h 1468094"/>
                  <a:gd name="connsiteX10" fmla="*/ 526293 w 1386476"/>
                  <a:gd name="connsiteY10" fmla="*/ 1413865 h 1468094"/>
                  <a:gd name="connsiteX11" fmla="*/ 550676 w 1386476"/>
                  <a:gd name="connsiteY11" fmla="*/ 1441551 h 1468094"/>
                  <a:gd name="connsiteX12" fmla="*/ 650625 w 1386476"/>
                  <a:gd name="connsiteY12" fmla="*/ 1399794 h 1468094"/>
                  <a:gd name="connsiteX13" fmla="*/ 755781 w 1386476"/>
                  <a:gd name="connsiteY13" fmla="*/ 1460893 h 1468094"/>
                  <a:gd name="connsiteX14" fmla="*/ 802200 w 1386476"/>
                  <a:gd name="connsiteY14" fmla="*/ 1461744 h 1468094"/>
                  <a:gd name="connsiteX15" fmla="*/ 897183 w 1386476"/>
                  <a:gd name="connsiteY15" fmla="*/ 1365085 h 1468094"/>
                  <a:gd name="connsiteX16" fmla="*/ 1177434 w 1386476"/>
                  <a:gd name="connsiteY16" fmla="*/ 1452003 h 1468094"/>
                  <a:gd name="connsiteX17" fmla="*/ 1229377 w 1386476"/>
                  <a:gd name="connsiteY17" fmla="*/ 1459509 h 1468094"/>
                  <a:gd name="connsiteX18" fmla="*/ 1214417 w 1386476"/>
                  <a:gd name="connsiteY18" fmla="*/ 1390751 h 1468094"/>
                  <a:gd name="connsiteX19" fmla="*/ 1277561 w 1386476"/>
                  <a:gd name="connsiteY19" fmla="*/ 1352054 h 1468094"/>
                  <a:gd name="connsiteX20" fmla="*/ 1243080 w 1386476"/>
                  <a:gd name="connsiteY20" fmla="*/ 1322883 h 1468094"/>
                  <a:gd name="connsiteX21" fmla="*/ 1380126 w 1386476"/>
                  <a:gd name="connsiteY21" fmla="*/ 1068324 h 1468094"/>
                  <a:gd name="connsiteX22" fmla="*/ 1347576 w 1386476"/>
                  <a:gd name="connsiteY22" fmla="*/ 996175 h 1468094"/>
                  <a:gd name="connsiteX23" fmla="*/ 1342331 w 1386476"/>
                  <a:gd name="connsiteY23" fmla="*/ 987628 h 1468094"/>
                  <a:gd name="connsiteX24" fmla="*/ 1221859 w 1386476"/>
                  <a:gd name="connsiteY24" fmla="*/ 798931 h 1468094"/>
                  <a:gd name="connsiteX25" fmla="*/ 1210974 w 1386476"/>
                  <a:gd name="connsiteY25" fmla="*/ 793966 h 1468094"/>
                  <a:gd name="connsiteX26" fmla="*/ 1219357 w 1386476"/>
                  <a:gd name="connsiteY26" fmla="*/ 707656 h 1468094"/>
                  <a:gd name="connsiteX27" fmla="*/ 1243792 w 1386476"/>
                  <a:gd name="connsiteY27" fmla="*/ 639800 h 1468094"/>
                  <a:gd name="connsiteX28" fmla="*/ 1150866 w 1386476"/>
                  <a:gd name="connsiteY28" fmla="*/ 433565 h 1468094"/>
                  <a:gd name="connsiteX29" fmla="*/ 1168049 w 1386476"/>
                  <a:gd name="connsiteY29" fmla="*/ 319379 h 1468094"/>
                  <a:gd name="connsiteX30" fmla="*/ 1140401 w 1386476"/>
                  <a:gd name="connsiteY30" fmla="*/ 211975 h 1468094"/>
                  <a:gd name="connsiteX31" fmla="*/ 1103177 w 1386476"/>
                  <a:gd name="connsiteY31" fmla="*/ 225107 h 1468094"/>
                  <a:gd name="connsiteX32" fmla="*/ 897183 w 1386476"/>
                  <a:gd name="connsiteY32" fmla="*/ 258368 h 1468094"/>
                  <a:gd name="connsiteX33" fmla="*/ 845596 w 1386476"/>
                  <a:gd name="connsiteY33" fmla="*/ 6350 h 1468094"/>
                  <a:gd name="connsiteX34" fmla="*/ 758588 w 1386476"/>
                  <a:gd name="connsiteY34" fmla="*/ 96609 h 1468094"/>
                  <a:gd name="connsiteX35" fmla="*/ 707674 w 1386476"/>
                  <a:gd name="connsiteY35" fmla="*/ 74625 h 1468094"/>
                  <a:gd name="connsiteX36" fmla="*/ 668151 w 1386476"/>
                  <a:gd name="connsiteY36" fmla="*/ 89750 h 1468094"/>
                  <a:gd name="connsiteX37" fmla="*/ 598606 w 1386476"/>
                  <a:gd name="connsiteY37" fmla="*/ 79413 h 1468094"/>
                  <a:gd name="connsiteX38" fmla="*/ 397895 w 1386476"/>
                  <a:gd name="connsiteY38" fmla="*/ 91643 h 1468094"/>
                  <a:gd name="connsiteX39" fmla="*/ 269397 w 1386476"/>
                  <a:gd name="connsiteY39" fmla="*/ 102971 h 14680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1386476" h="1468094">
                    <a:moveTo>
                      <a:pt x="269397" y="102971"/>
                    </a:moveTo>
                    <a:cubicBezTo>
                      <a:pt x="260012" y="231698"/>
                      <a:pt x="263034" y="172237"/>
                      <a:pt x="244936" y="212242"/>
                    </a:cubicBezTo>
                    <a:cubicBezTo>
                      <a:pt x="208018" y="293738"/>
                      <a:pt x="271619" y="247027"/>
                      <a:pt x="221353" y="322681"/>
                    </a:cubicBezTo>
                    <a:cubicBezTo>
                      <a:pt x="279671" y="386346"/>
                      <a:pt x="262387" y="332803"/>
                      <a:pt x="255973" y="414147"/>
                    </a:cubicBezTo>
                    <a:cubicBezTo>
                      <a:pt x="247629" y="519760"/>
                      <a:pt x="327969" y="581139"/>
                      <a:pt x="182948" y="566089"/>
                    </a:cubicBezTo>
                    <a:cubicBezTo>
                      <a:pt x="108437" y="558342"/>
                      <a:pt x="148315" y="555256"/>
                      <a:pt x="78211" y="573176"/>
                    </a:cubicBezTo>
                    <a:lnTo>
                      <a:pt x="30903" y="662419"/>
                    </a:lnTo>
                    <a:cubicBezTo>
                      <a:pt x="-12784" y="723684"/>
                      <a:pt x="13530" y="886206"/>
                      <a:pt x="17657" y="1017447"/>
                    </a:cubicBezTo>
                    <a:lnTo>
                      <a:pt x="71772" y="1112761"/>
                    </a:lnTo>
                    <a:cubicBezTo>
                      <a:pt x="211891" y="1109179"/>
                      <a:pt x="300410" y="1277238"/>
                      <a:pt x="381119" y="1312862"/>
                    </a:cubicBezTo>
                    <a:cubicBezTo>
                      <a:pt x="498632" y="1364729"/>
                      <a:pt x="437050" y="1307083"/>
                      <a:pt x="526293" y="1413865"/>
                    </a:cubicBezTo>
                    <a:cubicBezTo>
                      <a:pt x="536706" y="1426349"/>
                      <a:pt x="532782" y="1426514"/>
                      <a:pt x="550676" y="1441551"/>
                    </a:cubicBezTo>
                    <a:cubicBezTo>
                      <a:pt x="596993" y="1418005"/>
                      <a:pt x="571441" y="1380617"/>
                      <a:pt x="650625" y="1399794"/>
                    </a:cubicBezTo>
                    <a:cubicBezTo>
                      <a:pt x="696257" y="1410843"/>
                      <a:pt x="733049" y="1426857"/>
                      <a:pt x="755781" y="1460893"/>
                    </a:cubicBezTo>
                    <a:lnTo>
                      <a:pt x="802200" y="1461744"/>
                    </a:lnTo>
                    <a:cubicBezTo>
                      <a:pt x="819142" y="1401521"/>
                      <a:pt x="848111" y="1384071"/>
                      <a:pt x="897183" y="1365085"/>
                    </a:cubicBezTo>
                    <a:cubicBezTo>
                      <a:pt x="1024043" y="1487817"/>
                      <a:pt x="1004079" y="1460245"/>
                      <a:pt x="1177434" y="1452003"/>
                    </a:cubicBezTo>
                    <a:cubicBezTo>
                      <a:pt x="1209667" y="1450467"/>
                      <a:pt x="1205348" y="1449527"/>
                      <a:pt x="1229377" y="1459509"/>
                    </a:cubicBezTo>
                    <a:lnTo>
                      <a:pt x="1214417" y="1390751"/>
                    </a:lnTo>
                    <a:cubicBezTo>
                      <a:pt x="1290718" y="1361960"/>
                      <a:pt x="1242445" y="1403451"/>
                      <a:pt x="1277561" y="1352054"/>
                    </a:cubicBezTo>
                    <a:lnTo>
                      <a:pt x="1243080" y="1322883"/>
                    </a:lnTo>
                    <a:cubicBezTo>
                      <a:pt x="1357558" y="1099324"/>
                      <a:pt x="1374462" y="1257846"/>
                      <a:pt x="1380126" y="1068324"/>
                    </a:cubicBezTo>
                    <a:cubicBezTo>
                      <a:pt x="1374475" y="1015466"/>
                      <a:pt x="1370982" y="1035621"/>
                      <a:pt x="1347576" y="996175"/>
                    </a:cubicBezTo>
                    <a:cubicBezTo>
                      <a:pt x="1346065" y="993597"/>
                      <a:pt x="1343779" y="990282"/>
                      <a:pt x="1342331" y="987628"/>
                    </a:cubicBezTo>
                    <a:lnTo>
                      <a:pt x="1221859" y="798931"/>
                    </a:lnTo>
                    <a:cubicBezTo>
                      <a:pt x="1219458" y="797585"/>
                      <a:pt x="1214252" y="796226"/>
                      <a:pt x="1210974" y="793966"/>
                    </a:cubicBezTo>
                    <a:cubicBezTo>
                      <a:pt x="1246738" y="709980"/>
                      <a:pt x="1219319" y="760374"/>
                      <a:pt x="1219357" y="707656"/>
                    </a:cubicBezTo>
                    <a:cubicBezTo>
                      <a:pt x="1219458" y="622325"/>
                      <a:pt x="1217007" y="708799"/>
                      <a:pt x="1243792" y="639800"/>
                    </a:cubicBezTo>
                    <a:cubicBezTo>
                      <a:pt x="1249939" y="517169"/>
                      <a:pt x="1203469" y="499503"/>
                      <a:pt x="1150866" y="433565"/>
                    </a:cubicBezTo>
                    <a:cubicBezTo>
                      <a:pt x="1174221" y="366395"/>
                      <a:pt x="1198833" y="415861"/>
                      <a:pt x="1168049" y="319379"/>
                    </a:cubicBezTo>
                    <a:cubicBezTo>
                      <a:pt x="1156746" y="283895"/>
                      <a:pt x="1150231" y="240728"/>
                      <a:pt x="1140401" y="211975"/>
                    </a:cubicBezTo>
                    <a:cubicBezTo>
                      <a:pt x="1111356" y="222694"/>
                      <a:pt x="1132273" y="213741"/>
                      <a:pt x="1103177" y="225107"/>
                    </a:cubicBezTo>
                    <a:cubicBezTo>
                      <a:pt x="1004358" y="263715"/>
                      <a:pt x="1090795" y="266966"/>
                      <a:pt x="897183" y="258368"/>
                    </a:cubicBezTo>
                    <a:cubicBezTo>
                      <a:pt x="827422" y="145808"/>
                      <a:pt x="923777" y="94500"/>
                      <a:pt x="845596" y="6350"/>
                    </a:cubicBezTo>
                    <a:cubicBezTo>
                      <a:pt x="788078" y="32181"/>
                      <a:pt x="801222" y="52108"/>
                      <a:pt x="758588" y="96609"/>
                    </a:cubicBezTo>
                    <a:cubicBezTo>
                      <a:pt x="705960" y="75704"/>
                      <a:pt x="744656" y="68415"/>
                      <a:pt x="707674" y="74625"/>
                    </a:cubicBezTo>
                    <a:cubicBezTo>
                      <a:pt x="691418" y="77355"/>
                      <a:pt x="690770" y="90157"/>
                      <a:pt x="668151" y="89750"/>
                    </a:cubicBezTo>
                    <a:cubicBezTo>
                      <a:pt x="657674" y="89573"/>
                      <a:pt x="622901" y="80060"/>
                      <a:pt x="598606" y="79413"/>
                    </a:cubicBezTo>
                    <a:cubicBezTo>
                      <a:pt x="443679" y="75387"/>
                      <a:pt x="469117" y="96609"/>
                      <a:pt x="397895" y="91643"/>
                    </a:cubicBezTo>
                    <a:cubicBezTo>
                      <a:pt x="325899" y="86614"/>
                      <a:pt x="324959" y="74510"/>
                      <a:pt x="269397" y="102971"/>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7" name="Freeform 3">
                <a:extLst>
                  <a:ext uri="{FF2B5EF4-FFF2-40B4-BE49-F238E27FC236}">
                    <a16:creationId xmlns:a16="http://schemas.microsoft.com/office/drawing/2014/main" id="{8ACCAE29-E15E-4060-A67F-335061CAF98F}"/>
                  </a:ext>
                </a:extLst>
              </p:cNvPr>
              <p:cNvSpPr/>
              <p:nvPr/>
            </p:nvSpPr>
            <p:spPr>
              <a:xfrm>
                <a:off x="6304689" y="2716086"/>
                <a:ext cx="1058797" cy="684507"/>
              </a:xfrm>
              <a:custGeom>
                <a:avLst/>
                <a:gdLst>
                  <a:gd name="connsiteX0" fmla="*/ 848105 w 2026996"/>
                  <a:gd name="connsiteY0" fmla="*/ 13957 h 1310443"/>
                  <a:gd name="connsiteX1" fmla="*/ 870330 w 2026996"/>
                  <a:gd name="connsiteY1" fmla="*/ 40906 h 1310443"/>
                  <a:gd name="connsiteX2" fmla="*/ 876986 w 2026996"/>
                  <a:gd name="connsiteY2" fmla="*/ 49200 h 1310443"/>
                  <a:gd name="connsiteX3" fmla="*/ 898308 w 2026996"/>
                  <a:gd name="connsiteY3" fmla="*/ 190919 h 1310443"/>
                  <a:gd name="connsiteX4" fmla="*/ 895553 w 2026996"/>
                  <a:gd name="connsiteY4" fmla="*/ 229539 h 1310443"/>
                  <a:gd name="connsiteX5" fmla="*/ 892416 w 2026996"/>
                  <a:gd name="connsiteY5" fmla="*/ 327520 h 1310443"/>
                  <a:gd name="connsiteX6" fmla="*/ 807237 w 2026996"/>
                  <a:gd name="connsiteY6" fmla="*/ 347916 h 1310443"/>
                  <a:gd name="connsiteX7" fmla="*/ 866228 w 2026996"/>
                  <a:gd name="connsiteY7" fmla="*/ 486537 h 1310443"/>
                  <a:gd name="connsiteX8" fmla="*/ 813765 w 2026996"/>
                  <a:gd name="connsiteY8" fmla="*/ 548602 h 1310443"/>
                  <a:gd name="connsiteX9" fmla="*/ 784021 w 2026996"/>
                  <a:gd name="connsiteY9" fmla="*/ 634327 h 1310443"/>
                  <a:gd name="connsiteX10" fmla="*/ 594741 w 2026996"/>
                  <a:gd name="connsiteY10" fmla="*/ 621334 h 1310443"/>
                  <a:gd name="connsiteX11" fmla="*/ 493610 w 2026996"/>
                  <a:gd name="connsiteY11" fmla="*/ 647331 h 1310443"/>
                  <a:gd name="connsiteX12" fmla="*/ 407403 w 2026996"/>
                  <a:gd name="connsiteY12" fmla="*/ 648233 h 1310443"/>
                  <a:gd name="connsiteX13" fmla="*/ 272135 w 2026996"/>
                  <a:gd name="connsiteY13" fmla="*/ 733437 h 1310443"/>
                  <a:gd name="connsiteX14" fmla="*/ 370484 w 2026996"/>
                  <a:gd name="connsiteY14" fmla="*/ 840041 h 1310443"/>
                  <a:gd name="connsiteX15" fmla="*/ 471474 w 2026996"/>
                  <a:gd name="connsiteY15" fmla="*/ 914908 h 1310443"/>
                  <a:gd name="connsiteX16" fmla="*/ 513651 w 2026996"/>
                  <a:gd name="connsiteY16" fmla="*/ 908723 h 1310443"/>
                  <a:gd name="connsiteX17" fmla="*/ 548360 w 2026996"/>
                  <a:gd name="connsiteY17" fmla="*/ 915339 h 1310443"/>
                  <a:gd name="connsiteX18" fmla="*/ 425195 w 2026996"/>
                  <a:gd name="connsiteY18" fmla="*/ 903249 h 1310443"/>
                  <a:gd name="connsiteX19" fmla="*/ 290207 w 2026996"/>
                  <a:gd name="connsiteY19" fmla="*/ 896886 h 1310443"/>
                  <a:gd name="connsiteX20" fmla="*/ 84163 w 2026996"/>
                  <a:gd name="connsiteY20" fmla="*/ 851573 h 1310443"/>
                  <a:gd name="connsiteX21" fmla="*/ 6350 w 2026996"/>
                  <a:gd name="connsiteY21" fmla="*/ 825144 h 1310443"/>
                  <a:gd name="connsiteX22" fmla="*/ 96977 w 2026996"/>
                  <a:gd name="connsiteY22" fmla="*/ 925347 h 1310443"/>
                  <a:gd name="connsiteX23" fmla="*/ 153517 w 2026996"/>
                  <a:gd name="connsiteY23" fmla="*/ 891971 h 1310443"/>
                  <a:gd name="connsiteX24" fmla="*/ 309460 w 2026996"/>
                  <a:gd name="connsiteY24" fmla="*/ 960590 h 1310443"/>
                  <a:gd name="connsiteX25" fmla="*/ 153530 w 2026996"/>
                  <a:gd name="connsiteY25" fmla="*/ 1054036 h 1310443"/>
                  <a:gd name="connsiteX26" fmla="*/ 305536 w 2026996"/>
                  <a:gd name="connsiteY26" fmla="*/ 1090282 h 1310443"/>
                  <a:gd name="connsiteX27" fmla="*/ 432054 w 2026996"/>
                  <a:gd name="connsiteY27" fmla="*/ 1131214 h 1310443"/>
                  <a:gd name="connsiteX28" fmla="*/ 425932 w 2026996"/>
                  <a:gd name="connsiteY28" fmla="*/ 1193368 h 1310443"/>
                  <a:gd name="connsiteX29" fmla="*/ 578395 w 2026996"/>
                  <a:gd name="connsiteY29" fmla="*/ 1253058 h 1310443"/>
                  <a:gd name="connsiteX30" fmla="*/ 786853 w 2026996"/>
                  <a:gd name="connsiteY30" fmla="*/ 1207173 h 1310443"/>
                  <a:gd name="connsiteX31" fmla="*/ 889571 w 2026996"/>
                  <a:gd name="connsiteY31" fmla="*/ 1185532 h 1310443"/>
                  <a:gd name="connsiteX32" fmla="*/ 958557 w 2026996"/>
                  <a:gd name="connsiteY32" fmla="*/ 1132675 h 1310443"/>
                  <a:gd name="connsiteX33" fmla="*/ 962494 w 2026996"/>
                  <a:gd name="connsiteY33" fmla="*/ 1192669 h 1310443"/>
                  <a:gd name="connsiteX34" fmla="*/ 1150302 w 2026996"/>
                  <a:gd name="connsiteY34" fmla="*/ 1230871 h 1310443"/>
                  <a:gd name="connsiteX35" fmla="*/ 1160564 w 2026996"/>
                  <a:gd name="connsiteY35" fmla="*/ 1179017 h 1310443"/>
                  <a:gd name="connsiteX36" fmla="*/ 1197406 w 2026996"/>
                  <a:gd name="connsiteY36" fmla="*/ 1206487 h 1310443"/>
                  <a:gd name="connsiteX37" fmla="*/ 1200340 w 2026996"/>
                  <a:gd name="connsiteY37" fmla="*/ 1198181 h 1310443"/>
                  <a:gd name="connsiteX38" fmla="*/ 1202842 w 2026996"/>
                  <a:gd name="connsiteY38" fmla="*/ 1189723 h 1310443"/>
                  <a:gd name="connsiteX39" fmla="*/ 1217447 w 2026996"/>
                  <a:gd name="connsiteY39" fmla="*/ 1111136 h 1310443"/>
                  <a:gd name="connsiteX40" fmla="*/ 1354378 w 2026996"/>
                  <a:gd name="connsiteY40" fmla="*/ 1109497 h 1310443"/>
                  <a:gd name="connsiteX41" fmla="*/ 1499679 w 2026996"/>
                  <a:gd name="connsiteY41" fmla="*/ 1172375 h 1310443"/>
                  <a:gd name="connsiteX42" fmla="*/ 1487702 w 2026996"/>
                  <a:gd name="connsiteY42" fmla="*/ 1056398 h 1310443"/>
                  <a:gd name="connsiteX43" fmla="*/ 1590268 w 2026996"/>
                  <a:gd name="connsiteY43" fmla="*/ 1193063 h 1310443"/>
                  <a:gd name="connsiteX44" fmla="*/ 1617979 w 2026996"/>
                  <a:gd name="connsiteY44" fmla="*/ 1125982 h 1310443"/>
                  <a:gd name="connsiteX45" fmla="*/ 1684528 w 2026996"/>
                  <a:gd name="connsiteY45" fmla="*/ 1174153 h 1310443"/>
                  <a:gd name="connsiteX46" fmla="*/ 1737512 w 2026996"/>
                  <a:gd name="connsiteY46" fmla="*/ 1131900 h 1310443"/>
                  <a:gd name="connsiteX47" fmla="*/ 1670405 w 2026996"/>
                  <a:gd name="connsiteY47" fmla="*/ 1207300 h 1310443"/>
                  <a:gd name="connsiteX48" fmla="*/ 1666875 w 2026996"/>
                  <a:gd name="connsiteY48" fmla="*/ 1282331 h 1310443"/>
                  <a:gd name="connsiteX49" fmla="*/ 1730247 w 2026996"/>
                  <a:gd name="connsiteY49" fmla="*/ 1293203 h 1310443"/>
                  <a:gd name="connsiteX50" fmla="*/ 1753018 w 2026996"/>
                  <a:gd name="connsiteY50" fmla="*/ 1282712 h 1310443"/>
                  <a:gd name="connsiteX51" fmla="*/ 1774685 w 2026996"/>
                  <a:gd name="connsiteY51" fmla="*/ 1143330 h 1310443"/>
                  <a:gd name="connsiteX52" fmla="*/ 1895500 w 2026996"/>
                  <a:gd name="connsiteY52" fmla="*/ 1111339 h 1310443"/>
                  <a:gd name="connsiteX53" fmla="*/ 2020646 w 2026996"/>
                  <a:gd name="connsiteY53" fmla="*/ 1039596 h 1310443"/>
                  <a:gd name="connsiteX54" fmla="*/ 1897913 w 2026996"/>
                  <a:gd name="connsiteY54" fmla="*/ 844855 h 1310443"/>
                  <a:gd name="connsiteX55" fmla="*/ 1825459 w 2026996"/>
                  <a:gd name="connsiteY55" fmla="*/ 819937 h 1310443"/>
                  <a:gd name="connsiteX56" fmla="*/ 1812023 w 2026996"/>
                  <a:gd name="connsiteY56" fmla="*/ 757212 h 1310443"/>
                  <a:gd name="connsiteX57" fmla="*/ 1770900 w 2026996"/>
                  <a:gd name="connsiteY57" fmla="*/ 708304 h 1310443"/>
                  <a:gd name="connsiteX58" fmla="*/ 1812099 w 2026996"/>
                  <a:gd name="connsiteY58" fmla="*/ 648804 h 1310443"/>
                  <a:gd name="connsiteX59" fmla="*/ 1825459 w 2026996"/>
                  <a:gd name="connsiteY59" fmla="*/ 569709 h 1310443"/>
                  <a:gd name="connsiteX60" fmla="*/ 1661324 w 2026996"/>
                  <a:gd name="connsiteY60" fmla="*/ 233172 h 1310443"/>
                  <a:gd name="connsiteX61" fmla="*/ 1562557 w 2026996"/>
                  <a:gd name="connsiteY61" fmla="*/ 244233 h 1310443"/>
                  <a:gd name="connsiteX62" fmla="*/ 1529791 w 2026996"/>
                  <a:gd name="connsiteY62" fmla="*/ 134772 h 1310443"/>
                  <a:gd name="connsiteX63" fmla="*/ 1417561 w 2026996"/>
                  <a:gd name="connsiteY63" fmla="*/ 136347 h 1310443"/>
                  <a:gd name="connsiteX64" fmla="*/ 1403832 w 2026996"/>
                  <a:gd name="connsiteY64" fmla="*/ 217068 h 1310443"/>
                  <a:gd name="connsiteX65" fmla="*/ 1304734 w 2026996"/>
                  <a:gd name="connsiteY65" fmla="*/ 394804 h 1310443"/>
                  <a:gd name="connsiteX66" fmla="*/ 1234846 w 2026996"/>
                  <a:gd name="connsiteY66" fmla="*/ 504787 h 1310443"/>
                  <a:gd name="connsiteX67" fmla="*/ 1188301 w 2026996"/>
                  <a:gd name="connsiteY67" fmla="*/ 636727 h 1310443"/>
                  <a:gd name="connsiteX68" fmla="*/ 1036802 w 2026996"/>
                  <a:gd name="connsiteY68" fmla="*/ 667283 h 1310443"/>
                  <a:gd name="connsiteX69" fmla="*/ 1171600 w 2026996"/>
                  <a:gd name="connsiteY69" fmla="*/ 608177 h 1310443"/>
                  <a:gd name="connsiteX70" fmla="*/ 1264525 w 2026996"/>
                  <a:gd name="connsiteY70" fmla="*/ 410718 h 1310443"/>
                  <a:gd name="connsiteX71" fmla="*/ 1292986 w 2026996"/>
                  <a:gd name="connsiteY71" fmla="*/ 341681 h 1310443"/>
                  <a:gd name="connsiteX72" fmla="*/ 1353210 w 2026996"/>
                  <a:gd name="connsiteY72" fmla="*/ 44755 h 1310443"/>
                  <a:gd name="connsiteX73" fmla="*/ 1174432 w 2026996"/>
                  <a:gd name="connsiteY73" fmla="*/ 91440 h 1310443"/>
                  <a:gd name="connsiteX74" fmla="*/ 1161224 w 2026996"/>
                  <a:gd name="connsiteY74" fmla="*/ 55651 h 1310443"/>
                  <a:gd name="connsiteX75" fmla="*/ 1157858 w 2026996"/>
                  <a:gd name="connsiteY75" fmla="*/ 44374 h 1310443"/>
                  <a:gd name="connsiteX76" fmla="*/ 1146720 w 2026996"/>
                  <a:gd name="connsiteY76" fmla="*/ 6350 h 1310443"/>
                  <a:gd name="connsiteX77" fmla="*/ 1005751 w 2026996"/>
                  <a:gd name="connsiteY77" fmla="*/ 74168 h 1310443"/>
                  <a:gd name="connsiteX78" fmla="*/ 848105 w 2026996"/>
                  <a:gd name="connsiteY78" fmla="*/ 13957 h 131044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Lst>
                <a:rect l="l" t="t" r="r" b="b"/>
                <a:pathLst>
                  <a:path w="2026996" h="1310443">
                    <a:moveTo>
                      <a:pt x="848105" y="13957"/>
                    </a:moveTo>
                    <a:lnTo>
                      <a:pt x="870330" y="40906"/>
                    </a:lnTo>
                    <a:cubicBezTo>
                      <a:pt x="872349" y="43472"/>
                      <a:pt x="875017" y="46571"/>
                      <a:pt x="876986" y="49200"/>
                    </a:cubicBezTo>
                    <a:cubicBezTo>
                      <a:pt x="931798" y="122910"/>
                      <a:pt x="908837" y="123990"/>
                      <a:pt x="898308" y="190919"/>
                    </a:cubicBezTo>
                    <a:cubicBezTo>
                      <a:pt x="897737" y="194475"/>
                      <a:pt x="895680" y="227495"/>
                      <a:pt x="895553" y="229539"/>
                    </a:cubicBezTo>
                    <a:cubicBezTo>
                      <a:pt x="894384" y="247827"/>
                      <a:pt x="893521" y="296151"/>
                      <a:pt x="892416" y="327520"/>
                    </a:cubicBezTo>
                    <a:lnTo>
                      <a:pt x="807237" y="347916"/>
                    </a:lnTo>
                    <a:cubicBezTo>
                      <a:pt x="778573" y="465366"/>
                      <a:pt x="833843" y="416661"/>
                      <a:pt x="866228" y="486537"/>
                    </a:cubicBezTo>
                    <a:cubicBezTo>
                      <a:pt x="833386" y="549618"/>
                      <a:pt x="862824" y="468071"/>
                      <a:pt x="813765" y="548602"/>
                    </a:cubicBezTo>
                    <a:cubicBezTo>
                      <a:pt x="768439" y="623023"/>
                      <a:pt x="781215" y="547827"/>
                      <a:pt x="784021" y="634327"/>
                    </a:cubicBezTo>
                    <a:cubicBezTo>
                      <a:pt x="572655" y="655586"/>
                      <a:pt x="721918" y="612927"/>
                      <a:pt x="594741" y="621334"/>
                    </a:cubicBezTo>
                    <a:lnTo>
                      <a:pt x="493610" y="647331"/>
                    </a:lnTo>
                    <a:cubicBezTo>
                      <a:pt x="448055" y="660234"/>
                      <a:pt x="472655" y="648119"/>
                      <a:pt x="407403" y="648233"/>
                    </a:cubicBezTo>
                    <a:cubicBezTo>
                      <a:pt x="333705" y="790409"/>
                      <a:pt x="363334" y="645464"/>
                      <a:pt x="272135" y="733437"/>
                    </a:cubicBezTo>
                    <a:cubicBezTo>
                      <a:pt x="300228" y="821982"/>
                      <a:pt x="257974" y="717207"/>
                      <a:pt x="370484" y="840041"/>
                    </a:cubicBezTo>
                    <a:cubicBezTo>
                      <a:pt x="513968" y="767664"/>
                      <a:pt x="451624" y="826985"/>
                      <a:pt x="471474" y="914908"/>
                    </a:cubicBezTo>
                    <a:cubicBezTo>
                      <a:pt x="484695" y="914997"/>
                      <a:pt x="513308" y="908723"/>
                      <a:pt x="513651" y="908723"/>
                    </a:cubicBezTo>
                    <a:lnTo>
                      <a:pt x="548360" y="915339"/>
                    </a:lnTo>
                    <a:cubicBezTo>
                      <a:pt x="476554" y="937996"/>
                      <a:pt x="479793" y="922807"/>
                      <a:pt x="425195" y="903249"/>
                    </a:cubicBezTo>
                    <a:cubicBezTo>
                      <a:pt x="360679" y="880173"/>
                      <a:pt x="353682" y="899528"/>
                      <a:pt x="290207" y="896886"/>
                    </a:cubicBezTo>
                    <a:cubicBezTo>
                      <a:pt x="209600" y="893546"/>
                      <a:pt x="252145" y="874204"/>
                      <a:pt x="84163" y="851573"/>
                    </a:cubicBezTo>
                    <a:cubicBezTo>
                      <a:pt x="37668" y="845312"/>
                      <a:pt x="58508" y="841337"/>
                      <a:pt x="6350" y="825144"/>
                    </a:cubicBezTo>
                    <a:cubicBezTo>
                      <a:pt x="35255" y="896886"/>
                      <a:pt x="50647" y="866102"/>
                      <a:pt x="96977" y="925347"/>
                    </a:cubicBezTo>
                    <a:cubicBezTo>
                      <a:pt x="156603" y="898969"/>
                      <a:pt x="80264" y="911923"/>
                      <a:pt x="153517" y="891971"/>
                    </a:cubicBezTo>
                    <a:cubicBezTo>
                      <a:pt x="229120" y="958265"/>
                      <a:pt x="252603" y="908431"/>
                      <a:pt x="309460" y="960590"/>
                    </a:cubicBezTo>
                    <a:cubicBezTo>
                      <a:pt x="305307" y="1082243"/>
                      <a:pt x="199593" y="971003"/>
                      <a:pt x="153530" y="1054036"/>
                    </a:cubicBezTo>
                    <a:cubicBezTo>
                      <a:pt x="231457" y="1129969"/>
                      <a:pt x="176288" y="1019340"/>
                      <a:pt x="305536" y="1090282"/>
                    </a:cubicBezTo>
                    <a:cubicBezTo>
                      <a:pt x="395795" y="1139812"/>
                      <a:pt x="336346" y="1141920"/>
                      <a:pt x="432054" y="1131214"/>
                    </a:cubicBezTo>
                    <a:cubicBezTo>
                      <a:pt x="419493" y="1178064"/>
                      <a:pt x="415023" y="1164678"/>
                      <a:pt x="425932" y="1193368"/>
                    </a:cubicBezTo>
                    <a:cubicBezTo>
                      <a:pt x="500621" y="1222171"/>
                      <a:pt x="506412" y="1208760"/>
                      <a:pt x="578395" y="1253058"/>
                    </a:cubicBezTo>
                    <a:cubicBezTo>
                      <a:pt x="619023" y="1239075"/>
                      <a:pt x="611809" y="1206792"/>
                      <a:pt x="786853" y="1207173"/>
                    </a:cubicBezTo>
                    <a:lnTo>
                      <a:pt x="889571" y="1185532"/>
                    </a:lnTo>
                    <a:cubicBezTo>
                      <a:pt x="933805" y="1172807"/>
                      <a:pt x="959548" y="1205674"/>
                      <a:pt x="958557" y="1132675"/>
                    </a:cubicBezTo>
                    <a:lnTo>
                      <a:pt x="962494" y="1192669"/>
                    </a:lnTo>
                    <a:cubicBezTo>
                      <a:pt x="1083652" y="1207554"/>
                      <a:pt x="1105737" y="1334630"/>
                      <a:pt x="1150302" y="1230871"/>
                    </a:cubicBezTo>
                    <a:lnTo>
                      <a:pt x="1160564" y="1179017"/>
                    </a:lnTo>
                    <a:cubicBezTo>
                      <a:pt x="1191538" y="1189164"/>
                      <a:pt x="1183182" y="1182204"/>
                      <a:pt x="1197406" y="1206487"/>
                    </a:cubicBezTo>
                    <a:cubicBezTo>
                      <a:pt x="1199019" y="1204048"/>
                      <a:pt x="1200098" y="1196416"/>
                      <a:pt x="1200340" y="1198181"/>
                    </a:cubicBezTo>
                    <a:cubicBezTo>
                      <a:pt x="1200568" y="1199959"/>
                      <a:pt x="1202563" y="1191387"/>
                      <a:pt x="1202842" y="1189723"/>
                    </a:cubicBezTo>
                    <a:cubicBezTo>
                      <a:pt x="1217917" y="1101128"/>
                      <a:pt x="1182954" y="1168425"/>
                      <a:pt x="1217447" y="1111136"/>
                    </a:cubicBezTo>
                    <a:cubicBezTo>
                      <a:pt x="1258303" y="1094194"/>
                      <a:pt x="1305420" y="1092467"/>
                      <a:pt x="1354378" y="1109497"/>
                    </a:cubicBezTo>
                    <a:cubicBezTo>
                      <a:pt x="1463014" y="1147292"/>
                      <a:pt x="1365059" y="1205572"/>
                      <a:pt x="1499679" y="1172375"/>
                    </a:cubicBezTo>
                    <a:cubicBezTo>
                      <a:pt x="1529956" y="1098499"/>
                      <a:pt x="1516316" y="1138174"/>
                      <a:pt x="1487702" y="1056398"/>
                    </a:cubicBezTo>
                    <a:cubicBezTo>
                      <a:pt x="1561630" y="1084275"/>
                      <a:pt x="1561210" y="1156995"/>
                      <a:pt x="1590268" y="1193063"/>
                    </a:cubicBezTo>
                    <a:lnTo>
                      <a:pt x="1617979" y="1125982"/>
                    </a:lnTo>
                    <a:lnTo>
                      <a:pt x="1684528" y="1174153"/>
                    </a:lnTo>
                    <a:lnTo>
                      <a:pt x="1737512" y="1131900"/>
                    </a:lnTo>
                    <a:cubicBezTo>
                      <a:pt x="1742464" y="1216292"/>
                      <a:pt x="1688972" y="1176540"/>
                      <a:pt x="1670405" y="1207300"/>
                    </a:cubicBezTo>
                    <a:cubicBezTo>
                      <a:pt x="1662353" y="1260411"/>
                      <a:pt x="1644459" y="1245413"/>
                      <a:pt x="1666875" y="1282331"/>
                    </a:cubicBezTo>
                    <a:cubicBezTo>
                      <a:pt x="1688909" y="1318628"/>
                      <a:pt x="1672983" y="1300441"/>
                      <a:pt x="1730247" y="1293203"/>
                    </a:cubicBezTo>
                    <a:cubicBezTo>
                      <a:pt x="1753006" y="1285621"/>
                      <a:pt x="1742528" y="1296924"/>
                      <a:pt x="1753018" y="1282712"/>
                    </a:cubicBezTo>
                    <a:cubicBezTo>
                      <a:pt x="1782521" y="1207287"/>
                      <a:pt x="1762670" y="1210551"/>
                      <a:pt x="1774685" y="1143330"/>
                    </a:cubicBezTo>
                    <a:cubicBezTo>
                      <a:pt x="1878800" y="1120559"/>
                      <a:pt x="1806625" y="1185354"/>
                      <a:pt x="1895500" y="1111339"/>
                    </a:cubicBezTo>
                    <a:cubicBezTo>
                      <a:pt x="1961070" y="1056741"/>
                      <a:pt x="1955241" y="1103465"/>
                      <a:pt x="2020646" y="1039596"/>
                    </a:cubicBezTo>
                    <a:cubicBezTo>
                      <a:pt x="1957895" y="979665"/>
                      <a:pt x="2053005" y="925080"/>
                      <a:pt x="1897913" y="844855"/>
                    </a:cubicBezTo>
                    <a:cubicBezTo>
                      <a:pt x="1876246" y="833666"/>
                      <a:pt x="1848649" y="830173"/>
                      <a:pt x="1825459" y="819937"/>
                    </a:cubicBezTo>
                    <a:cubicBezTo>
                      <a:pt x="1800923" y="767410"/>
                      <a:pt x="1825358" y="786930"/>
                      <a:pt x="1812023" y="757212"/>
                    </a:cubicBezTo>
                    <a:cubicBezTo>
                      <a:pt x="1795957" y="721423"/>
                      <a:pt x="1799348" y="754405"/>
                      <a:pt x="1770900" y="708304"/>
                    </a:cubicBezTo>
                    <a:cubicBezTo>
                      <a:pt x="1811858" y="668223"/>
                      <a:pt x="1787690" y="705853"/>
                      <a:pt x="1812099" y="648804"/>
                    </a:cubicBezTo>
                    <a:cubicBezTo>
                      <a:pt x="1822450" y="624649"/>
                      <a:pt x="1828151" y="612483"/>
                      <a:pt x="1825459" y="569709"/>
                    </a:cubicBezTo>
                    <a:cubicBezTo>
                      <a:pt x="1797798" y="497878"/>
                      <a:pt x="1685721" y="567182"/>
                      <a:pt x="1661324" y="233172"/>
                    </a:cubicBezTo>
                    <a:lnTo>
                      <a:pt x="1562557" y="244233"/>
                    </a:lnTo>
                    <a:cubicBezTo>
                      <a:pt x="1535683" y="201726"/>
                      <a:pt x="1528711" y="198335"/>
                      <a:pt x="1529791" y="134772"/>
                    </a:cubicBezTo>
                    <a:lnTo>
                      <a:pt x="1417561" y="136347"/>
                    </a:lnTo>
                    <a:cubicBezTo>
                      <a:pt x="1402092" y="179578"/>
                      <a:pt x="1411478" y="182981"/>
                      <a:pt x="1403832" y="217068"/>
                    </a:cubicBezTo>
                    <a:cubicBezTo>
                      <a:pt x="1375498" y="343382"/>
                      <a:pt x="1332179" y="348793"/>
                      <a:pt x="1304734" y="394804"/>
                    </a:cubicBezTo>
                    <a:cubicBezTo>
                      <a:pt x="1243177" y="498081"/>
                      <a:pt x="1259916" y="431000"/>
                      <a:pt x="1234846" y="504787"/>
                    </a:cubicBezTo>
                    <a:cubicBezTo>
                      <a:pt x="1218856" y="551840"/>
                      <a:pt x="1209573" y="594944"/>
                      <a:pt x="1188301" y="636727"/>
                    </a:cubicBezTo>
                    <a:cubicBezTo>
                      <a:pt x="1069949" y="635254"/>
                      <a:pt x="1117117" y="652259"/>
                      <a:pt x="1036802" y="667283"/>
                    </a:cubicBezTo>
                    <a:cubicBezTo>
                      <a:pt x="1066837" y="602234"/>
                      <a:pt x="1090104" y="620750"/>
                      <a:pt x="1171600" y="608177"/>
                    </a:cubicBezTo>
                    <a:cubicBezTo>
                      <a:pt x="1216088" y="382613"/>
                      <a:pt x="1220533" y="513791"/>
                      <a:pt x="1264525" y="410718"/>
                    </a:cubicBezTo>
                    <a:cubicBezTo>
                      <a:pt x="1279931" y="374624"/>
                      <a:pt x="1268374" y="375208"/>
                      <a:pt x="1292986" y="341681"/>
                    </a:cubicBezTo>
                    <a:cubicBezTo>
                      <a:pt x="1412379" y="178955"/>
                      <a:pt x="1365160" y="284276"/>
                      <a:pt x="1353210" y="44755"/>
                    </a:cubicBezTo>
                    <a:cubicBezTo>
                      <a:pt x="1287297" y="103009"/>
                      <a:pt x="1286116" y="91884"/>
                      <a:pt x="1174432" y="91440"/>
                    </a:cubicBezTo>
                    <a:lnTo>
                      <a:pt x="1161224" y="55651"/>
                    </a:lnTo>
                    <a:cubicBezTo>
                      <a:pt x="1160030" y="51994"/>
                      <a:pt x="1158964" y="47930"/>
                      <a:pt x="1157858" y="44374"/>
                    </a:cubicBezTo>
                    <a:cubicBezTo>
                      <a:pt x="1149336" y="17272"/>
                      <a:pt x="1170343" y="45059"/>
                      <a:pt x="1146720" y="6350"/>
                    </a:cubicBezTo>
                    <a:cubicBezTo>
                      <a:pt x="1072248" y="23114"/>
                      <a:pt x="1126680" y="72174"/>
                      <a:pt x="1005751" y="74168"/>
                    </a:cubicBezTo>
                    <a:cubicBezTo>
                      <a:pt x="934313" y="75349"/>
                      <a:pt x="954734" y="33032"/>
                      <a:pt x="848105" y="13957"/>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8" name="Freeform 3">
                <a:extLst>
                  <a:ext uri="{FF2B5EF4-FFF2-40B4-BE49-F238E27FC236}">
                    <a16:creationId xmlns:a16="http://schemas.microsoft.com/office/drawing/2014/main" id="{C31B0193-B01D-4033-A34C-5BAFD933614E}"/>
                  </a:ext>
                </a:extLst>
              </p:cNvPr>
              <p:cNvSpPr/>
              <p:nvPr/>
            </p:nvSpPr>
            <p:spPr>
              <a:xfrm>
                <a:off x="5806729" y="2077082"/>
                <a:ext cx="1182026" cy="575134"/>
              </a:xfrm>
              <a:custGeom>
                <a:avLst/>
                <a:gdLst>
                  <a:gd name="connsiteX0" fmla="*/ 1695005 w 2262911"/>
                  <a:gd name="connsiteY0" fmla="*/ 19586 h 1101055"/>
                  <a:gd name="connsiteX1" fmla="*/ 1696428 w 2262911"/>
                  <a:gd name="connsiteY1" fmla="*/ 117262 h 1101055"/>
                  <a:gd name="connsiteX2" fmla="*/ 1517866 w 2262911"/>
                  <a:gd name="connsiteY2" fmla="*/ 109096 h 1101055"/>
                  <a:gd name="connsiteX3" fmla="*/ 1467281 w 2262911"/>
                  <a:gd name="connsiteY3" fmla="*/ 55387 h 1101055"/>
                  <a:gd name="connsiteX4" fmla="*/ 1233855 w 2262911"/>
                  <a:gd name="connsiteY4" fmla="*/ 157051 h 1101055"/>
                  <a:gd name="connsiteX5" fmla="*/ 991489 w 2262911"/>
                  <a:gd name="connsiteY5" fmla="*/ 150384 h 1101055"/>
                  <a:gd name="connsiteX6" fmla="*/ 996429 w 2262911"/>
                  <a:gd name="connsiteY6" fmla="*/ 247538 h 1101055"/>
                  <a:gd name="connsiteX7" fmla="*/ 904506 w 2262911"/>
                  <a:gd name="connsiteY7" fmla="*/ 297614 h 1101055"/>
                  <a:gd name="connsiteX8" fmla="*/ 509270 w 2262911"/>
                  <a:gd name="connsiteY8" fmla="*/ 273307 h 1101055"/>
                  <a:gd name="connsiteX9" fmla="*/ 467918 w 2262911"/>
                  <a:gd name="connsiteY9" fmla="*/ 425529 h 1101055"/>
                  <a:gd name="connsiteX10" fmla="*/ 338645 w 2262911"/>
                  <a:gd name="connsiteY10" fmla="*/ 474983 h 1101055"/>
                  <a:gd name="connsiteX11" fmla="*/ 214909 w 2262911"/>
                  <a:gd name="connsiteY11" fmla="*/ 523179 h 1101055"/>
                  <a:gd name="connsiteX12" fmla="*/ 172846 w 2262911"/>
                  <a:gd name="connsiteY12" fmla="*/ 479377 h 1101055"/>
                  <a:gd name="connsiteX13" fmla="*/ 143395 w 2262911"/>
                  <a:gd name="connsiteY13" fmla="*/ 404053 h 1101055"/>
                  <a:gd name="connsiteX14" fmla="*/ 6350 w 2262911"/>
                  <a:gd name="connsiteY14" fmla="*/ 658612 h 1101055"/>
                  <a:gd name="connsiteX15" fmla="*/ 40830 w 2262911"/>
                  <a:gd name="connsiteY15" fmla="*/ 687784 h 1101055"/>
                  <a:gd name="connsiteX16" fmla="*/ 131736 w 2262911"/>
                  <a:gd name="connsiteY16" fmla="*/ 694362 h 1101055"/>
                  <a:gd name="connsiteX17" fmla="*/ 348246 w 2262911"/>
                  <a:gd name="connsiteY17" fmla="*/ 773179 h 1101055"/>
                  <a:gd name="connsiteX18" fmla="*/ 466344 w 2262911"/>
                  <a:gd name="connsiteY18" fmla="*/ 770423 h 1101055"/>
                  <a:gd name="connsiteX19" fmla="*/ 603516 w 2262911"/>
                  <a:gd name="connsiteY19" fmla="*/ 755704 h 1101055"/>
                  <a:gd name="connsiteX20" fmla="*/ 729501 w 2262911"/>
                  <a:gd name="connsiteY20" fmla="*/ 721045 h 1101055"/>
                  <a:gd name="connsiteX21" fmla="*/ 816203 w 2262911"/>
                  <a:gd name="connsiteY21" fmla="*/ 788927 h 1101055"/>
                  <a:gd name="connsiteX22" fmla="*/ 966470 w 2262911"/>
                  <a:gd name="connsiteY22" fmla="*/ 823877 h 1101055"/>
                  <a:gd name="connsiteX23" fmla="*/ 1096594 w 2262911"/>
                  <a:gd name="connsiteY23" fmla="*/ 842470 h 1101055"/>
                  <a:gd name="connsiteX24" fmla="*/ 1116533 w 2262911"/>
                  <a:gd name="connsiteY24" fmla="*/ 946623 h 1101055"/>
                  <a:gd name="connsiteX25" fmla="*/ 1151776 w 2262911"/>
                  <a:gd name="connsiteY25" fmla="*/ 1077090 h 1101055"/>
                  <a:gd name="connsiteX26" fmla="*/ 1241285 w 2262911"/>
                  <a:gd name="connsiteY26" fmla="*/ 1048743 h 1101055"/>
                  <a:gd name="connsiteX27" fmla="*/ 1309941 w 2262911"/>
                  <a:gd name="connsiteY27" fmla="*/ 1094705 h 1101055"/>
                  <a:gd name="connsiteX28" fmla="*/ 1532547 w 2262911"/>
                  <a:gd name="connsiteY28" fmla="*/ 1067616 h 1101055"/>
                  <a:gd name="connsiteX29" fmla="*/ 1552867 w 2262911"/>
                  <a:gd name="connsiteY29" fmla="*/ 1062129 h 1101055"/>
                  <a:gd name="connsiteX30" fmla="*/ 1684197 w 2262911"/>
                  <a:gd name="connsiteY30" fmla="*/ 932767 h 1101055"/>
                  <a:gd name="connsiteX31" fmla="*/ 1708505 w 2262911"/>
                  <a:gd name="connsiteY31" fmla="*/ 868784 h 1101055"/>
                  <a:gd name="connsiteX32" fmla="*/ 1779409 w 2262911"/>
                  <a:gd name="connsiteY32" fmla="*/ 870638 h 1101055"/>
                  <a:gd name="connsiteX33" fmla="*/ 1885416 w 2262911"/>
                  <a:gd name="connsiteY33" fmla="*/ 775198 h 1101055"/>
                  <a:gd name="connsiteX34" fmla="*/ 1929307 w 2262911"/>
                  <a:gd name="connsiteY34" fmla="*/ 804434 h 1101055"/>
                  <a:gd name="connsiteX35" fmla="*/ 2066683 w 2262911"/>
                  <a:gd name="connsiteY35" fmla="*/ 697995 h 1101055"/>
                  <a:gd name="connsiteX36" fmla="*/ 2055482 w 2262911"/>
                  <a:gd name="connsiteY36" fmla="*/ 432323 h 1101055"/>
                  <a:gd name="connsiteX37" fmla="*/ 2192185 w 2262911"/>
                  <a:gd name="connsiteY37" fmla="*/ 354333 h 1101055"/>
                  <a:gd name="connsiteX38" fmla="*/ 2088375 w 2262911"/>
                  <a:gd name="connsiteY38" fmla="*/ 311204 h 1101055"/>
                  <a:gd name="connsiteX39" fmla="*/ 2224785 w 2262911"/>
                  <a:gd name="connsiteY39" fmla="*/ 269598 h 1101055"/>
                  <a:gd name="connsiteX40" fmla="*/ 2228570 w 2262911"/>
                  <a:gd name="connsiteY40" fmla="*/ 259604 h 1101055"/>
                  <a:gd name="connsiteX41" fmla="*/ 2239797 w 2262911"/>
                  <a:gd name="connsiteY41" fmla="*/ 228857 h 1101055"/>
                  <a:gd name="connsiteX42" fmla="*/ 2256561 w 2262911"/>
                  <a:gd name="connsiteY42" fmla="*/ 187391 h 1101055"/>
                  <a:gd name="connsiteX43" fmla="*/ 2156523 w 2262911"/>
                  <a:gd name="connsiteY43" fmla="*/ 138483 h 1101055"/>
                  <a:gd name="connsiteX44" fmla="*/ 2039378 w 2262911"/>
                  <a:gd name="connsiteY44" fmla="*/ 145773 h 1101055"/>
                  <a:gd name="connsiteX45" fmla="*/ 1948319 w 2262911"/>
                  <a:gd name="connsiteY45" fmla="*/ 31067 h 1101055"/>
                  <a:gd name="connsiteX46" fmla="*/ 1865871 w 2262911"/>
                  <a:gd name="connsiteY46" fmla="*/ 49444 h 1101055"/>
                  <a:gd name="connsiteX47" fmla="*/ 1695005 w 2262911"/>
                  <a:gd name="connsiteY47" fmla="*/ 19586 h 110105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2262911" h="1101055">
                    <a:moveTo>
                      <a:pt x="1695005" y="19586"/>
                    </a:moveTo>
                    <a:lnTo>
                      <a:pt x="1696428" y="117262"/>
                    </a:lnTo>
                    <a:lnTo>
                      <a:pt x="1517866" y="109096"/>
                    </a:lnTo>
                    <a:cubicBezTo>
                      <a:pt x="1488947" y="76241"/>
                      <a:pt x="1510563" y="83315"/>
                      <a:pt x="1467281" y="55387"/>
                    </a:cubicBezTo>
                    <a:cubicBezTo>
                      <a:pt x="1321028" y="-39011"/>
                      <a:pt x="1401178" y="130775"/>
                      <a:pt x="1233855" y="157051"/>
                    </a:cubicBezTo>
                    <a:cubicBezTo>
                      <a:pt x="1101331" y="177879"/>
                      <a:pt x="1291145" y="136832"/>
                      <a:pt x="991489" y="150384"/>
                    </a:cubicBezTo>
                    <a:lnTo>
                      <a:pt x="996429" y="247538"/>
                    </a:lnTo>
                    <a:cubicBezTo>
                      <a:pt x="969912" y="258867"/>
                      <a:pt x="907948" y="296980"/>
                      <a:pt x="904506" y="297614"/>
                    </a:cubicBezTo>
                    <a:lnTo>
                      <a:pt x="509270" y="273307"/>
                    </a:lnTo>
                    <a:cubicBezTo>
                      <a:pt x="482448" y="316093"/>
                      <a:pt x="462724" y="365394"/>
                      <a:pt x="467918" y="425529"/>
                    </a:cubicBezTo>
                    <a:cubicBezTo>
                      <a:pt x="368896" y="425872"/>
                      <a:pt x="397612" y="429974"/>
                      <a:pt x="338645" y="474983"/>
                    </a:cubicBezTo>
                    <a:cubicBezTo>
                      <a:pt x="277024" y="522024"/>
                      <a:pt x="279882" y="477409"/>
                      <a:pt x="214909" y="523179"/>
                    </a:cubicBezTo>
                    <a:cubicBezTo>
                      <a:pt x="199834" y="505120"/>
                      <a:pt x="177596" y="487759"/>
                      <a:pt x="172846" y="479377"/>
                    </a:cubicBezTo>
                    <a:lnTo>
                      <a:pt x="143395" y="404053"/>
                    </a:lnTo>
                    <a:cubicBezTo>
                      <a:pt x="137731" y="593575"/>
                      <a:pt x="120828" y="435054"/>
                      <a:pt x="6350" y="658612"/>
                    </a:cubicBezTo>
                    <a:lnTo>
                      <a:pt x="40830" y="687784"/>
                    </a:lnTo>
                    <a:cubicBezTo>
                      <a:pt x="96139" y="744426"/>
                      <a:pt x="93789" y="706808"/>
                      <a:pt x="131736" y="694362"/>
                    </a:cubicBezTo>
                    <a:cubicBezTo>
                      <a:pt x="176987" y="793867"/>
                      <a:pt x="211849" y="781091"/>
                      <a:pt x="348246" y="773179"/>
                    </a:cubicBezTo>
                    <a:cubicBezTo>
                      <a:pt x="429133" y="760098"/>
                      <a:pt x="387222" y="791086"/>
                      <a:pt x="466344" y="770423"/>
                    </a:cubicBezTo>
                    <a:cubicBezTo>
                      <a:pt x="540080" y="751170"/>
                      <a:pt x="521754" y="757012"/>
                      <a:pt x="603516" y="755704"/>
                    </a:cubicBezTo>
                    <a:cubicBezTo>
                      <a:pt x="699668" y="754180"/>
                      <a:pt x="663829" y="725554"/>
                      <a:pt x="729501" y="721045"/>
                    </a:cubicBezTo>
                    <a:cubicBezTo>
                      <a:pt x="796315" y="716448"/>
                      <a:pt x="789102" y="740286"/>
                      <a:pt x="816203" y="788927"/>
                    </a:cubicBezTo>
                    <a:cubicBezTo>
                      <a:pt x="902970" y="796712"/>
                      <a:pt x="909422" y="815991"/>
                      <a:pt x="966470" y="823877"/>
                    </a:cubicBezTo>
                    <a:cubicBezTo>
                      <a:pt x="1039266" y="833948"/>
                      <a:pt x="1000277" y="802592"/>
                      <a:pt x="1096594" y="842470"/>
                    </a:cubicBezTo>
                    <a:cubicBezTo>
                      <a:pt x="1095247" y="914657"/>
                      <a:pt x="1060640" y="888596"/>
                      <a:pt x="1116533" y="946623"/>
                    </a:cubicBezTo>
                    <a:cubicBezTo>
                      <a:pt x="1171803" y="1004014"/>
                      <a:pt x="1154595" y="984875"/>
                      <a:pt x="1151776" y="1077090"/>
                    </a:cubicBezTo>
                    <a:cubicBezTo>
                      <a:pt x="1223403" y="1064441"/>
                      <a:pt x="1191298" y="1047588"/>
                      <a:pt x="1241285" y="1048743"/>
                    </a:cubicBezTo>
                    <a:cubicBezTo>
                      <a:pt x="1297064" y="1050014"/>
                      <a:pt x="1257693" y="1058573"/>
                      <a:pt x="1309941" y="1094705"/>
                    </a:cubicBezTo>
                    <a:cubicBezTo>
                      <a:pt x="1476400" y="1035662"/>
                      <a:pt x="1383830" y="1094083"/>
                      <a:pt x="1532547" y="1067616"/>
                    </a:cubicBezTo>
                    <a:lnTo>
                      <a:pt x="1552867" y="1062129"/>
                    </a:lnTo>
                    <a:cubicBezTo>
                      <a:pt x="1615681" y="1045581"/>
                      <a:pt x="1533144" y="892419"/>
                      <a:pt x="1684197" y="932767"/>
                    </a:cubicBezTo>
                    <a:lnTo>
                      <a:pt x="1708505" y="868784"/>
                    </a:lnTo>
                    <a:lnTo>
                      <a:pt x="1779409" y="870638"/>
                    </a:lnTo>
                    <a:cubicBezTo>
                      <a:pt x="1924977" y="852300"/>
                      <a:pt x="1883816" y="806935"/>
                      <a:pt x="1885416" y="775198"/>
                    </a:cubicBezTo>
                    <a:cubicBezTo>
                      <a:pt x="1927415" y="773420"/>
                      <a:pt x="1898726" y="762282"/>
                      <a:pt x="1929307" y="804434"/>
                    </a:cubicBezTo>
                    <a:cubicBezTo>
                      <a:pt x="1973580" y="732577"/>
                      <a:pt x="2002777" y="780913"/>
                      <a:pt x="2066683" y="697995"/>
                    </a:cubicBezTo>
                    <a:cubicBezTo>
                      <a:pt x="2073998" y="672404"/>
                      <a:pt x="2007399" y="589765"/>
                      <a:pt x="2055482" y="432323"/>
                    </a:cubicBezTo>
                    <a:cubicBezTo>
                      <a:pt x="2112302" y="424678"/>
                      <a:pt x="2177389" y="435257"/>
                      <a:pt x="2192185" y="354333"/>
                    </a:cubicBezTo>
                    <a:cubicBezTo>
                      <a:pt x="2131466" y="307127"/>
                      <a:pt x="2154173" y="336095"/>
                      <a:pt x="2088375" y="311204"/>
                    </a:cubicBezTo>
                    <a:cubicBezTo>
                      <a:pt x="2093645" y="191036"/>
                      <a:pt x="2175344" y="267604"/>
                      <a:pt x="2224785" y="269598"/>
                    </a:cubicBezTo>
                    <a:cubicBezTo>
                      <a:pt x="2226538" y="266500"/>
                      <a:pt x="2227974" y="257673"/>
                      <a:pt x="2228570" y="259604"/>
                    </a:cubicBezTo>
                    <a:lnTo>
                      <a:pt x="2239797" y="228857"/>
                    </a:lnTo>
                    <a:cubicBezTo>
                      <a:pt x="2249093" y="204269"/>
                      <a:pt x="2245080" y="206898"/>
                      <a:pt x="2256561" y="187391"/>
                    </a:cubicBezTo>
                    <a:cubicBezTo>
                      <a:pt x="2242032" y="170704"/>
                      <a:pt x="2234984" y="135042"/>
                      <a:pt x="2156523" y="138483"/>
                    </a:cubicBezTo>
                    <a:cubicBezTo>
                      <a:pt x="2077631" y="141938"/>
                      <a:pt x="2142249" y="155540"/>
                      <a:pt x="2039378" y="145773"/>
                    </a:cubicBezTo>
                    <a:cubicBezTo>
                      <a:pt x="1942782" y="136604"/>
                      <a:pt x="1936940" y="142891"/>
                      <a:pt x="1948319" y="31067"/>
                    </a:cubicBezTo>
                    <a:cubicBezTo>
                      <a:pt x="1887652" y="23676"/>
                      <a:pt x="1902397" y="14366"/>
                      <a:pt x="1865871" y="49444"/>
                    </a:cubicBezTo>
                    <a:cubicBezTo>
                      <a:pt x="1815541" y="-13179"/>
                      <a:pt x="1859013" y="7102"/>
                      <a:pt x="1695005" y="19586"/>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9" name="Freeform 3">
                <a:extLst>
                  <a:ext uri="{FF2B5EF4-FFF2-40B4-BE49-F238E27FC236}">
                    <a16:creationId xmlns:a16="http://schemas.microsoft.com/office/drawing/2014/main" id="{077AD030-3291-448B-9AB5-58482619D4F6}"/>
                  </a:ext>
                </a:extLst>
              </p:cNvPr>
              <p:cNvSpPr/>
              <p:nvPr/>
            </p:nvSpPr>
            <p:spPr>
              <a:xfrm>
                <a:off x="5940188" y="2450402"/>
                <a:ext cx="844278" cy="688861"/>
              </a:xfrm>
              <a:custGeom>
                <a:avLst/>
                <a:gdLst>
                  <a:gd name="connsiteX0" fmla="*/ 92747 w 1616314"/>
                  <a:gd name="connsiteY0" fmla="*/ 58483 h 1318779"/>
                  <a:gd name="connsiteX1" fmla="*/ 6350 w 1616314"/>
                  <a:gd name="connsiteY1" fmla="*/ 111950 h 1318779"/>
                  <a:gd name="connsiteX2" fmla="*/ 110095 w 1616314"/>
                  <a:gd name="connsiteY2" fmla="*/ 343687 h 1318779"/>
                  <a:gd name="connsiteX3" fmla="*/ 91858 w 1616314"/>
                  <a:gd name="connsiteY3" fmla="*/ 476554 h 1318779"/>
                  <a:gd name="connsiteX4" fmla="*/ 180479 w 1616314"/>
                  <a:gd name="connsiteY4" fmla="*/ 482384 h 1318779"/>
                  <a:gd name="connsiteX5" fmla="*/ 353580 w 1616314"/>
                  <a:gd name="connsiteY5" fmla="*/ 558381 h 1318779"/>
                  <a:gd name="connsiteX6" fmla="*/ 334390 w 1616314"/>
                  <a:gd name="connsiteY6" fmla="*/ 617804 h 1318779"/>
                  <a:gd name="connsiteX7" fmla="*/ 354659 w 1616314"/>
                  <a:gd name="connsiteY7" fmla="*/ 754202 h 1318779"/>
                  <a:gd name="connsiteX8" fmla="*/ 400811 w 1616314"/>
                  <a:gd name="connsiteY8" fmla="*/ 774319 h 1318779"/>
                  <a:gd name="connsiteX9" fmla="*/ 434568 w 1616314"/>
                  <a:gd name="connsiteY9" fmla="*/ 795096 h 1318779"/>
                  <a:gd name="connsiteX10" fmla="*/ 513968 w 1616314"/>
                  <a:gd name="connsiteY10" fmla="*/ 799693 h 1318779"/>
                  <a:gd name="connsiteX11" fmla="*/ 480364 w 1616314"/>
                  <a:gd name="connsiteY11" fmla="*/ 866356 h 1318779"/>
                  <a:gd name="connsiteX12" fmla="*/ 580338 w 1616314"/>
                  <a:gd name="connsiteY12" fmla="*/ 860501 h 1318779"/>
                  <a:gd name="connsiteX13" fmla="*/ 583476 w 1616314"/>
                  <a:gd name="connsiteY13" fmla="*/ 981303 h 1318779"/>
                  <a:gd name="connsiteX14" fmla="*/ 446417 w 1616314"/>
                  <a:gd name="connsiteY14" fmla="*/ 1022883 h 1318779"/>
                  <a:gd name="connsiteX15" fmla="*/ 522604 w 1616314"/>
                  <a:gd name="connsiteY15" fmla="*/ 1272387 h 1318779"/>
                  <a:gd name="connsiteX16" fmla="*/ 552767 w 1616314"/>
                  <a:gd name="connsiteY16" fmla="*/ 1300060 h 1318779"/>
                  <a:gd name="connsiteX17" fmla="*/ 688492 w 1616314"/>
                  <a:gd name="connsiteY17" fmla="*/ 1239532 h 1318779"/>
                  <a:gd name="connsiteX18" fmla="*/ 692860 w 1616314"/>
                  <a:gd name="connsiteY18" fmla="*/ 1228877 h 1318779"/>
                  <a:gd name="connsiteX19" fmla="*/ 711200 w 1616314"/>
                  <a:gd name="connsiteY19" fmla="*/ 1214564 h 1318779"/>
                  <a:gd name="connsiteX20" fmla="*/ 693610 w 1616314"/>
                  <a:gd name="connsiteY20" fmla="*/ 1302613 h 1318779"/>
                  <a:gd name="connsiteX21" fmla="*/ 803337 w 1616314"/>
                  <a:gd name="connsiteY21" fmla="*/ 1287145 h 1318779"/>
                  <a:gd name="connsiteX22" fmla="*/ 910856 w 1616314"/>
                  <a:gd name="connsiteY22" fmla="*/ 1294942 h 1318779"/>
                  <a:gd name="connsiteX23" fmla="*/ 948880 w 1616314"/>
                  <a:gd name="connsiteY23" fmla="*/ 1112037 h 1318779"/>
                  <a:gd name="connsiteX24" fmla="*/ 988466 w 1616314"/>
                  <a:gd name="connsiteY24" fmla="*/ 1061415 h 1318779"/>
                  <a:gd name="connsiteX25" fmla="*/ 969949 w 1616314"/>
                  <a:gd name="connsiteY25" fmla="*/ 1242072 h 1318779"/>
                  <a:gd name="connsiteX26" fmla="*/ 1105217 w 1616314"/>
                  <a:gd name="connsiteY26" fmla="*/ 1156868 h 1318779"/>
                  <a:gd name="connsiteX27" fmla="*/ 1191424 w 1616314"/>
                  <a:gd name="connsiteY27" fmla="*/ 1155966 h 1318779"/>
                  <a:gd name="connsiteX28" fmla="*/ 1292555 w 1616314"/>
                  <a:gd name="connsiteY28" fmla="*/ 1129969 h 1318779"/>
                  <a:gd name="connsiteX29" fmla="*/ 1481835 w 1616314"/>
                  <a:gd name="connsiteY29" fmla="*/ 1142962 h 1318779"/>
                  <a:gd name="connsiteX30" fmla="*/ 1511579 w 1616314"/>
                  <a:gd name="connsiteY30" fmla="*/ 1057237 h 1318779"/>
                  <a:gd name="connsiteX31" fmla="*/ 1564042 w 1616314"/>
                  <a:gd name="connsiteY31" fmla="*/ 995172 h 1318779"/>
                  <a:gd name="connsiteX32" fmla="*/ 1505051 w 1616314"/>
                  <a:gd name="connsiteY32" fmla="*/ 856551 h 1318779"/>
                  <a:gd name="connsiteX33" fmla="*/ 1590230 w 1616314"/>
                  <a:gd name="connsiteY33" fmla="*/ 836155 h 1318779"/>
                  <a:gd name="connsiteX34" fmla="*/ 1593367 w 1616314"/>
                  <a:gd name="connsiteY34" fmla="*/ 738174 h 1318779"/>
                  <a:gd name="connsiteX35" fmla="*/ 1596122 w 1616314"/>
                  <a:gd name="connsiteY35" fmla="*/ 699554 h 1318779"/>
                  <a:gd name="connsiteX36" fmla="*/ 1574800 w 1616314"/>
                  <a:gd name="connsiteY36" fmla="*/ 557834 h 1318779"/>
                  <a:gd name="connsiteX37" fmla="*/ 1568144 w 1616314"/>
                  <a:gd name="connsiteY37" fmla="*/ 549541 h 1318779"/>
                  <a:gd name="connsiteX38" fmla="*/ 1545919 w 1616314"/>
                  <a:gd name="connsiteY38" fmla="*/ 522592 h 1318779"/>
                  <a:gd name="connsiteX39" fmla="*/ 1566417 w 1616314"/>
                  <a:gd name="connsiteY39" fmla="*/ 343522 h 1318779"/>
                  <a:gd name="connsiteX40" fmla="*/ 1523910 w 1616314"/>
                  <a:gd name="connsiteY40" fmla="*/ 155943 h 1318779"/>
                  <a:gd name="connsiteX41" fmla="*/ 1453006 w 1616314"/>
                  <a:gd name="connsiteY41" fmla="*/ 154089 h 1318779"/>
                  <a:gd name="connsiteX42" fmla="*/ 1428698 w 1616314"/>
                  <a:gd name="connsiteY42" fmla="*/ 218071 h 1318779"/>
                  <a:gd name="connsiteX43" fmla="*/ 1297368 w 1616314"/>
                  <a:gd name="connsiteY43" fmla="*/ 347433 h 1318779"/>
                  <a:gd name="connsiteX44" fmla="*/ 1277048 w 1616314"/>
                  <a:gd name="connsiteY44" fmla="*/ 352920 h 1318779"/>
                  <a:gd name="connsiteX45" fmla="*/ 1054442 w 1616314"/>
                  <a:gd name="connsiteY45" fmla="*/ 380009 h 1318779"/>
                  <a:gd name="connsiteX46" fmla="*/ 985786 w 1616314"/>
                  <a:gd name="connsiteY46" fmla="*/ 334048 h 1318779"/>
                  <a:gd name="connsiteX47" fmla="*/ 896277 w 1616314"/>
                  <a:gd name="connsiteY47" fmla="*/ 362394 h 1318779"/>
                  <a:gd name="connsiteX48" fmla="*/ 861034 w 1616314"/>
                  <a:gd name="connsiteY48" fmla="*/ 231927 h 1318779"/>
                  <a:gd name="connsiteX49" fmla="*/ 841095 w 1616314"/>
                  <a:gd name="connsiteY49" fmla="*/ 127774 h 1318779"/>
                  <a:gd name="connsiteX50" fmla="*/ 710971 w 1616314"/>
                  <a:gd name="connsiteY50" fmla="*/ 109182 h 1318779"/>
                  <a:gd name="connsiteX51" fmla="*/ 560704 w 1616314"/>
                  <a:gd name="connsiteY51" fmla="*/ 74231 h 1318779"/>
                  <a:gd name="connsiteX52" fmla="*/ 474002 w 1616314"/>
                  <a:gd name="connsiteY52" fmla="*/ 6350 h 1318779"/>
                  <a:gd name="connsiteX53" fmla="*/ 348017 w 1616314"/>
                  <a:gd name="connsiteY53" fmla="*/ 41008 h 1318779"/>
                  <a:gd name="connsiteX54" fmla="*/ 210845 w 1616314"/>
                  <a:gd name="connsiteY54" fmla="*/ 55727 h 1318779"/>
                  <a:gd name="connsiteX55" fmla="*/ 92747 w 1616314"/>
                  <a:gd name="connsiteY55" fmla="*/ 58483 h 13187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Lst>
                <a:rect l="l" t="t" r="r" b="b"/>
                <a:pathLst>
                  <a:path w="1616314" h="1318779">
                    <a:moveTo>
                      <a:pt x="92747" y="58483"/>
                    </a:moveTo>
                    <a:cubicBezTo>
                      <a:pt x="61582" y="103644"/>
                      <a:pt x="74510" y="99224"/>
                      <a:pt x="6350" y="111950"/>
                    </a:cubicBezTo>
                    <a:cubicBezTo>
                      <a:pt x="22999" y="222770"/>
                      <a:pt x="22390" y="266534"/>
                      <a:pt x="110095" y="343687"/>
                    </a:cubicBezTo>
                    <a:cubicBezTo>
                      <a:pt x="91719" y="404914"/>
                      <a:pt x="76809" y="391248"/>
                      <a:pt x="91858" y="476554"/>
                    </a:cubicBezTo>
                    <a:cubicBezTo>
                      <a:pt x="131393" y="483565"/>
                      <a:pt x="146253" y="477659"/>
                      <a:pt x="180479" y="482384"/>
                    </a:cubicBezTo>
                    <a:lnTo>
                      <a:pt x="353580" y="558381"/>
                    </a:lnTo>
                    <a:cubicBezTo>
                      <a:pt x="341083" y="629411"/>
                      <a:pt x="341858" y="580694"/>
                      <a:pt x="334390" y="617804"/>
                    </a:cubicBezTo>
                    <a:lnTo>
                      <a:pt x="354659" y="754202"/>
                    </a:lnTo>
                    <a:cubicBezTo>
                      <a:pt x="374281" y="764781"/>
                      <a:pt x="380707" y="763625"/>
                      <a:pt x="400811" y="774319"/>
                    </a:cubicBezTo>
                    <a:cubicBezTo>
                      <a:pt x="433640" y="791794"/>
                      <a:pt x="414781" y="785380"/>
                      <a:pt x="434568" y="795096"/>
                    </a:cubicBezTo>
                    <a:cubicBezTo>
                      <a:pt x="478256" y="816508"/>
                      <a:pt x="447179" y="800633"/>
                      <a:pt x="513968" y="799693"/>
                    </a:cubicBezTo>
                    <a:cubicBezTo>
                      <a:pt x="497788" y="846404"/>
                      <a:pt x="491756" y="826655"/>
                      <a:pt x="480364" y="866356"/>
                    </a:cubicBezTo>
                    <a:lnTo>
                      <a:pt x="580338" y="860501"/>
                    </a:lnTo>
                    <a:lnTo>
                      <a:pt x="583476" y="981303"/>
                    </a:lnTo>
                    <a:cubicBezTo>
                      <a:pt x="518058" y="1028001"/>
                      <a:pt x="501256" y="1000429"/>
                      <a:pt x="446417" y="1022883"/>
                    </a:cubicBezTo>
                    <a:cubicBezTo>
                      <a:pt x="444385" y="1136942"/>
                      <a:pt x="523734" y="1029957"/>
                      <a:pt x="522604" y="1272387"/>
                    </a:cubicBezTo>
                    <a:cubicBezTo>
                      <a:pt x="546430" y="1294523"/>
                      <a:pt x="503910" y="1278509"/>
                      <a:pt x="552767" y="1300060"/>
                    </a:cubicBezTo>
                    <a:cubicBezTo>
                      <a:pt x="621194" y="1323124"/>
                      <a:pt x="650010" y="1325549"/>
                      <a:pt x="688492" y="1239532"/>
                    </a:cubicBezTo>
                    <a:cubicBezTo>
                      <a:pt x="690054" y="1236052"/>
                      <a:pt x="691362" y="1232331"/>
                      <a:pt x="692860" y="1228877"/>
                    </a:cubicBezTo>
                    <a:lnTo>
                      <a:pt x="711200" y="1214564"/>
                    </a:lnTo>
                    <a:cubicBezTo>
                      <a:pt x="709485" y="1274407"/>
                      <a:pt x="701509" y="1244117"/>
                      <a:pt x="693610" y="1302613"/>
                    </a:cubicBezTo>
                    <a:cubicBezTo>
                      <a:pt x="763802" y="1301775"/>
                      <a:pt x="742098" y="1283043"/>
                      <a:pt x="803337" y="1287145"/>
                    </a:cubicBezTo>
                    <a:cubicBezTo>
                      <a:pt x="858837" y="1290840"/>
                      <a:pt x="833398" y="1312672"/>
                      <a:pt x="910856" y="1294942"/>
                    </a:cubicBezTo>
                    <a:cubicBezTo>
                      <a:pt x="955026" y="1189164"/>
                      <a:pt x="870267" y="1201305"/>
                      <a:pt x="948880" y="1112037"/>
                    </a:cubicBezTo>
                    <a:lnTo>
                      <a:pt x="988466" y="1061415"/>
                    </a:lnTo>
                    <a:cubicBezTo>
                      <a:pt x="978928" y="1140307"/>
                      <a:pt x="920012" y="1161910"/>
                      <a:pt x="969949" y="1242072"/>
                    </a:cubicBezTo>
                    <a:cubicBezTo>
                      <a:pt x="1061148" y="1154099"/>
                      <a:pt x="1031519" y="1299044"/>
                      <a:pt x="1105217" y="1156868"/>
                    </a:cubicBezTo>
                    <a:cubicBezTo>
                      <a:pt x="1170469" y="1156754"/>
                      <a:pt x="1145869" y="1168869"/>
                      <a:pt x="1191424" y="1155966"/>
                    </a:cubicBezTo>
                    <a:lnTo>
                      <a:pt x="1292555" y="1129969"/>
                    </a:lnTo>
                    <a:cubicBezTo>
                      <a:pt x="1419732" y="1121562"/>
                      <a:pt x="1270469" y="1164221"/>
                      <a:pt x="1481835" y="1142962"/>
                    </a:cubicBezTo>
                    <a:cubicBezTo>
                      <a:pt x="1479029" y="1056462"/>
                      <a:pt x="1466253" y="1131658"/>
                      <a:pt x="1511579" y="1057237"/>
                    </a:cubicBezTo>
                    <a:cubicBezTo>
                      <a:pt x="1560638" y="976706"/>
                      <a:pt x="1531200" y="1058252"/>
                      <a:pt x="1564042" y="995172"/>
                    </a:cubicBezTo>
                    <a:cubicBezTo>
                      <a:pt x="1531657" y="925296"/>
                      <a:pt x="1476387" y="974001"/>
                      <a:pt x="1505051" y="856551"/>
                    </a:cubicBezTo>
                    <a:lnTo>
                      <a:pt x="1590230" y="836155"/>
                    </a:lnTo>
                    <a:cubicBezTo>
                      <a:pt x="1591335" y="804786"/>
                      <a:pt x="1592198" y="756462"/>
                      <a:pt x="1593367" y="738174"/>
                    </a:cubicBezTo>
                    <a:cubicBezTo>
                      <a:pt x="1593494" y="736130"/>
                      <a:pt x="1595551" y="703110"/>
                      <a:pt x="1596122" y="699554"/>
                    </a:cubicBezTo>
                    <a:cubicBezTo>
                      <a:pt x="1606651" y="632624"/>
                      <a:pt x="1629612" y="631545"/>
                      <a:pt x="1574800" y="557834"/>
                    </a:cubicBezTo>
                    <a:cubicBezTo>
                      <a:pt x="1572831" y="555206"/>
                      <a:pt x="1570163" y="552106"/>
                      <a:pt x="1568144" y="549541"/>
                    </a:cubicBezTo>
                    <a:lnTo>
                      <a:pt x="1545919" y="522592"/>
                    </a:lnTo>
                    <a:cubicBezTo>
                      <a:pt x="1480642" y="429196"/>
                      <a:pt x="1561324" y="420357"/>
                      <a:pt x="1566417" y="343522"/>
                    </a:cubicBezTo>
                    <a:cubicBezTo>
                      <a:pt x="1567535" y="326783"/>
                      <a:pt x="1527567" y="162648"/>
                      <a:pt x="1523910" y="155943"/>
                    </a:cubicBezTo>
                    <a:lnTo>
                      <a:pt x="1453006" y="154089"/>
                    </a:lnTo>
                    <a:lnTo>
                      <a:pt x="1428698" y="218071"/>
                    </a:lnTo>
                    <a:cubicBezTo>
                      <a:pt x="1277645" y="177723"/>
                      <a:pt x="1360182" y="330886"/>
                      <a:pt x="1297368" y="347433"/>
                    </a:cubicBezTo>
                    <a:lnTo>
                      <a:pt x="1277048" y="352920"/>
                    </a:lnTo>
                    <a:cubicBezTo>
                      <a:pt x="1128331" y="379387"/>
                      <a:pt x="1220901" y="320967"/>
                      <a:pt x="1054442" y="380009"/>
                    </a:cubicBezTo>
                    <a:cubicBezTo>
                      <a:pt x="1002194" y="343877"/>
                      <a:pt x="1041565" y="335318"/>
                      <a:pt x="985786" y="334048"/>
                    </a:cubicBezTo>
                    <a:cubicBezTo>
                      <a:pt x="935799" y="332892"/>
                      <a:pt x="967904" y="349745"/>
                      <a:pt x="896277" y="362394"/>
                    </a:cubicBezTo>
                    <a:cubicBezTo>
                      <a:pt x="899096" y="270179"/>
                      <a:pt x="916304" y="289318"/>
                      <a:pt x="861034" y="231927"/>
                    </a:cubicBezTo>
                    <a:cubicBezTo>
                      <a:pt x="805141" y="173901"/>
                      <a:pt x="839748" y="199961"/>
                      <a:pt x="841095" y="127774"/>
                    </a:cubicBezTo>
                    <a:cubicBezTo>
                      <a:pt x="744778" y="87896"/>
                      <a:pt x="783767" y="119253"/>
                      <a:pt x="710971" y="109182"/>
                    </a:cubicBezTo>
                    <a:cubicBezTo>
                      <a:pt x="653922" y="101295"/>
                      <a:pt x="647471" y="82016"/>
                      <a:pt x="560704" y="74231"/>
                    </a:cubicBezTo>
                    <a:cubicBezTo>
                      <a:pt x="533603" y="25590"/>
                      <a:pt x="540816" y="1752"/>
                      <a:pt x="474002" y="6350"/>
                    </a:cubicBezTo>
                    <a:cubicBezTo>
                      <a:pt x="408330" y="10858"/>
                      <a:pt x="444169" y="39484"/>
                      <a:pt x="348017" y="41008"/>
                    </a:cubicBezTo>
                    <a:cubicBezTo>
                      <a:pt x="266255" y="42316"/>
                      <a:pt x="284581" y="36474"/>
                      <a:pt x="210845" y="55727"/>
                    </a:cubicBezTo>
                    <a:cubicBezTo>
                      <a:pt x="131723" y="76390"/>
                      <a:pt x="173634" y="45402"/>
                      <a:pt x="92747" y="5848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0" name="Freeform 3">
                <a:extLst>
                  <a:ext uri="{FF2B5EF4-FFF2-40B4-BE49-F238E27FC236}">
                    <a16:creationId xmlns:a16="http://schemas.microsoft.com/office/drawing/2014/main" id="{A1D82E5E-2C82-4307-9A12-F9CE8EA981EA}"/>
                  </a:ext>
                </a:extLst>
              </p:cNvPr>
              <p:cNvSpPr/>
              <p:nvPr/>
            </p:nvSpPr>
            <p:spPr>
              <a:xfrm>
                <a:off x="6717100" y="686198"/>
                <a:ext cx="739213" cy="962119"/>
              </a:xfrm>
              <a:custGeom>
                <a:avLst/>
                <a:gdLst>
                  <a:gd name="connsiteX0" fmla="*/ 58915 w 1415174"/>
                  <a:gd name="connsiteY0" fmla="*/ 1493062 h 1841913"/>
                  <a:gd name="connsiteX1" fmla="*/ 194500 w 1415174"/>
                  <a:gd name="connsiteY1" fmla="*/ 1513776 h 1841913"/>
                  <a:gd name="connsiteX2" fmla="*/ 350888 w 1415174"/>
                  <a:gd name="connsiteY2" fmla="*/ 1540573 h 1841913"/>
                  <a:gd name="connsiteX3" fmla="*/ 510197 w 1415174"/>
                  <a:gd name="connsiteY3" fmla="*/ 1517345 h 1841913"/>
                  <a:gd name="connsiteX4" fmla="*/ 683069 w 1415174"/>
                  <a:gd name="connsiteY4" fmla="*/ 1497304 h 1841913"/>
                  <a:gd name="connsiteX5" fmla="*/ 819467 w 1415174"/>
                  <a:gd name="connsiteY5" fmla="*/ 1744344 h 1841913"/>
                  <a:gd name="connsiteX6" fmla="*/ 918019 w 1415174"/>
                  <a:gd name="connsiteY6" fmla="*/ 1816087 h 1841913"/>
                  <a:gd name="connsiteX7" fmla="*/ 946836 w 1415174"/>
                  <a:gd name="connsiteY7" fmla="*/ 1800275 h 1841913"/>
                  <a:gd name="connsiteX8" fmla="*/ 1042860 w 1415174"/>
                  <a:gd name="connsiteY8" fmla="*/ 1794332 h 1841913"/>
                  <a:gd name="connsiteX9" fmla="*/ 1102817 w 1415174"/>
                  <a:gd name="connsiteY9" fmla="*/ 1761870 h 1841913"/>
                  <a:gd name="connsiteX10" fmla="*/ 1123912 w 1415174"/>
                  <a:gd name="connsiteY10" fmla="*/ 1741843 h 1841913"/>
                  <a:gd name="connsiteX11" fmla="*/ 1219111 w 1415174"/>
                  <a:gd name="connsiteY11" fmla="*/ 1685137 h 1841913"/>
                  <a:gd name="connsiteX12" fmla="*/ 1408824 w 1415174"/>
                  <a:gd name="connsiteY12" fmla="*/ 1612303 h 1841913"/>
                  <a:gd name="connsiteX13" fmla="*/ 1275346 w 1415174"/>
                  <a:gd name="connsiteY13" fmla="*/ 1395895 h 1841913"/>
                  <a:gd name="connsiteX14" fmla="*/ 1212063 w 1415174"/>
                  <a:gd name="connsiteY14" fmla="*/ 1129106 h 1841913"/>
                  <a:gd name="connsiteX15" fmla="*/ 1241297 w 1415174"/>
                  <a:gd name="connsiteY15" fmla="*/ 1063180 h 1841913"/>
                  <a:gd name="connsiteX16" fmla="*/ 1119060 w 1415174"/>
                  <a:gd name="connsiteY16" fmla="*/ 977392 h 1841913"/>
                  <a:gd name="connsiteX17" fmla="*/ 985177 w 1415174"/>
                  <a:gd name="connsiteY17" fmla="*/ 940384 h 1841913"/>
                  <a:gd name="connsiteX18" fmla="*/ 713384 w 1415174"/>
                  <a:gd name="connsiteY18" fmla="*/ 904963 h 1841913"/>
                  <a:gd name="connsiteX19" fmla="*/ 703275 w 1415174"/>
                  <a:gd name="connsiteY19" fmla="*/ 903973 h 1841913"/>
                  <a:gd name="connsiteX20" fmla="*/ 692810 w 1415174"/>
                  <a:gd name="connsiteY20" fmla="*/ 902322 h 1841913"/>
                  <a:gd name="connsiteX21" fmla="*/ 682028 w 1415174"/>
                  <a:gd name="connsiteY21" fmla="*/ 900010 h 1841913"/>
                  <a:gd name="connsiteX22" fmla="*/ 671004 w 1415174"/>
                  <a:gd name="connsiteY22" fmla="*/ 897305 h 1841913"/>
                  <a:gd name="connsiteX23" fmla="*/ 694373 w 1415174"/>
                  <a:gd name="connsiteY23" fmla="*/ 824153 h 1841913"/>
                  <a:gd name="connsiteX24" fmla="*/ 649961 w 1415174"/>
                  <a:gd name="connsiteY24" fmla="*/ 768718 h 1841913"/>
                  <a:gd name="connsiteX25" fmla="*/ 674382 w 1415174"/>
                  <a:gd name="connsiteY25" fmla="*/ 699414 h 1841913"/>
                  <a:gd name="connsiteX26" fmla="*/ 569633 w 1415174"/>
                  <a:gd name="connsiteY26" fmla="*/ 574662 h 1841913"/>
                  <a:gd name="connsiteX27" fmla="*/ 727341 w 1415174"/>
                  <a:gd name="connsiteY27" fmla="*/ 518452 h 1841913"/>
                  <a:gd name="connsiteX28" fmla="*/ 652539 w 1415174"/>
                  <a:gd name="connsiteY28" fmla="*/ 390296 h 1841913"/>
                  <a:gd name="connsiteX29" fmla="*/ 635241 w 1415174"/>
                  <a:gd name="connsiteY29" fmla="*/ 378891 h 1841913"/>
                  <a:gd name="connsiteX30" fmla="*/ 577710 w 1415174"/>
                  <a:gd name="connsiteY30" fmla="*/ 311873 h 1841913"/>
                  <a:gd name="connsiteX31" fmla="*/ 561543 w 1415174"/>
                  <a:gd name="connsiteY31" fmla="*/ 200850 h 1841913"/>
                  <a:gd name="connsiteX32" fmla="*/ 525043 w 1415174"/>
                  <a:gd name="connsiteY32" fmla="*/ 129705 h 1841913"/>
                  <a:gd name="connsiteX33" fmla="*/ 274015 w 1415174"/>
                  <a:gd name="connsiteY33" fmla="*/ 38493 h 1841913"/>
                  <a:gd name="connsiteX34" fmla="*/ 248869 w 1415174"/>
                  <a:gd name="connsiteY34" fmla="*/ 6350 h 1841913"/>
                  <a:gd name="connsiteX35" fmla="*/ 197422 w 1415174"/>
                  <a:gd name="connsiteY35" fmla="*/ 6350 h 1841913"/>
                  <a:gd name="connsiteX36" fmla="*/ 165087 w 1415174"/>
                  <a:gd name="connsiteY36" fmla="*/ 171691 h 1841913"/>
                  <a:gd name="connsiteX37" fmla="*/ 255130 w 1415174"/>
                  <a:gd name="connsiteY37" fmla="*/ 269722 h 1841913"/>
                  <a:gd name="connsiteX38" fmla="*/ 175082 w 1415174"/>
                  <a:gd name="connsiteY38" fmla="*/ 297446 h 1841913"/>
                  <a:gd name="connsiteX39" fmla="*/ 215620 w 1415174"/>
                  <a:gd name="connsiteY39" fmla="*/ 357276 h 1841913"/>
                  <a:gd name="connsiteX40" fmla="*/ 71437 w 1415174"/>
                  <a:gd name="connsiteY40" fmla="*/ 455193 h 1841913"/>
                  <a:gd name="connsiteX41" fmla="*/ 110782 w 1415174"/>
                  <a:gd name="connsiteY41" fmla="*/ 677862 h 1841913"/>
                  <a:gd name="connsiteX42" fmla="*/ 84391 w 1415174"/>
                  <a:gd name="connsiteY42" fmla="*/ 779360 h 1841913"/>
                  <a:gd name="connsiteX43" fmla="*/ 81851 w 1415174"/>
                  <a:gd name="connsiteY43" fmla="*/ 826401 h 1841913"/>
                  <a:gd name="connsiteX44" fmla="*/ 72174 w 1415174"/>
                  <a:gd name="connsiteY44" fmla="*/ 841806 h 1841913"/>
                  <a:gd name="connsiteX45" fmla="*/ 42850 w 1415174"/>
                  <a:gd name="connsiteY45" fmla="*/ 926261 h 1841913"/>
                  <a:gd name="connsiteX46" fmla="*/ 6350 w 1415174"/>
                  <a:gd name="connsiteY46" fmla="*/ 1032078 h 1841913"/>
                  <a:gd name="connsiteX47" fmla="*/ 127876 w 1415174"/>
                  <a:gd name="connsiteY47" fmla="*/ 1176502 h 1841913"/>
                  <a:gd name="connsiteX48" fmla="*/ 102070 w 1415174"/>
                  <a:gd name="connsiteY48" fmla="*/ 1277988 h 1841913"/>
                  <a:gd name="connsiteX49" fmla="*/ 134111 w 1415174"/>
                  <a:gd name="connsiteY49" fmla="*/ 1364741 h 1841913"/>
                  <a:gd name="connsiteX50" fmla="*/ 58915 w 1415174"/>
                  <a:gd name="connsiteY50" fmla="*/ 1493062 h 18419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Lst>
                <a:rect l="l" t="t" r="r" b="b"/>
                <a:pathLst>
                  <a:path w="1415174" h="1841913">
                    <a:moveTo>
                      <a:pt x="58915" y="1493062"/>
                    </a:moveTo>
                    <a:cubicBezTo>
                      <a:pt x="128422" y="1500606"/>
                      <a:pt x="143598" y="1495526"/>
                      <a:pt x="194500" y="1513776"/>
                    </a:cubicBezTo>
                    <a:cubicBezTo>
                      <a:pt x="299225" y="1551292"/>
                      <a:pt x="265354" y="1527886"/>
                      <a:pt x="350888" y="1540573"/>
                    </a:cubicBezTo>
                    <a:cubicBezTo>
                      <a:pt x="505498" y="1563509"/>
                      <a:pt x="397523" y="1530248"/>
                      <a:pt x="510197" y="1517345"/>
                    </a:cubicBezTo>
                    <a:cubicBezTo>
                      <a:pt x="618642" y="1504911"/>
                      <a:pt x="629932" y="1489036"/>
                      <a:pt x="683069" y="1497304"/>
                    </a:cubicBezTo>
                    <a:cubicBezTo>
                      <a:pt x="751167" y="1760931"/>
                      <a:pt x="799655" y="1671269"/>
                      <a:pt x="819467" y="1744344"/>
                    </a:cubicBezTo>
                    <a:cubicBezTo>
                      <a:pt x="825525" y="1766684"/>
                      <a:pt x="800341" y="1881378"/>
                      <a:pt x="918019" y="1816087"/>
                    </a:cubicBezTo>
                    <a:cubicBezTo>
                      <a:pt x="950086" y="1798307"/>
                      <a:pt x="906500" y="1812797"/>
                      <a:pt x="946836" y="1800275"/>
                    </a:cubicBezTo>
                    <a:cubicBezTo>
                      <a:pt x="965124" y="1794611"/>
                      <a:pt x="1012977" y="1792516"/>
                      <a:pt x="1042860" y="1794332"/>
                    </a:cubicBezTo>
                    <a:cubicBezTo>
                      <a:pt x="1080554" y="1763648"/>
                      <a:pt x="1056411" y="1798510"/>
                      <a:pt x="1102817" y="1761870"/>
                    </a:cubicBezTo>
                    <a:cubicBezTo>
                      <a:pt x="1121371" y="1747227"/>
                      <a:pt x="1099870" y="1759407"/>
                      <a:pt x="1123912" y="1741843"/>
                    </a:cubicBezTo>
                    <a:cubicBezTo>
                      <a:pt x="1126820" y="1739722"/>
                      <a:pt x="1183767" y="1726260"/>
                      <a:pt x="1219111" y="1685137"/>
                    </a:cubicBezTo>
                    <a:cubicBezTo>
                      <a:pt x="1311935" y="1577162"/>
                      <a:pt x="1381645" y="1699564"/>
                      <a:pt x="1408824" y="1612303"/>
                    </a:cubicBezTo>
                    <a:cubicBezTo>
                      <a:pt x="1379994" y="1586458"/>
                      <a:pt x="1265555" y="1467662"/>
                      <a:pt x="1275346" y="1395895"/>
                    </a:cubicBezTo>
                    <a:cubicBezTo>
                      <a:pt x="1289570" y="1291691"/>
                      <a:pt x="1338580" y="1339570"/>
                      <a:pt x="1212063" y="1129106"/>
                    </a:cubicBezTo>
                    <a:cubicBezTo>
                      <a:pt x="1244472" y="1059205"/>
                      <a:pt x="1237640" y="1134313"/>
                      <a:pt x="1241297" y="1063180"/>
                    </a:cubicBezTo>
                    <a:cubicBezTo>
                      <a:pt x="1131265" y="1023467"/>
                      <a:pt x="1155840" y="1089659"/>
                      <a:pt x="1119060" y="977392"/>
                    </a:cubicBezTo>
                    <a:cubicBezTo>
                      <a:pt x="1094346" y="901954"/>
                      <a:pt x="1060310" y="912571"/>
                      <a:pt x="985177" y="940384"/>
                    </a:cubicBezTo>
                    <a:cubicBezTo>
                      <a:pt x="872363" y="982167"/>
                      <a:pt x="943571" y="931900"/>
                      <a:pt x="713384" y="904963"/>
                    </a:cubicBezTo>
                    <a:cubicBezTo>
                      <a:pt x="710463" y="904620"/>
                      <a:pt x="706170" y="904379"/>
                      <a:pt x="703275" y="903973"/>
                    </a:cubicBezTo>
                    <a:cubicBezTo>
                      <a:pt x="700265" y="903566"/>
                      <a:pt x="695617" y="902779"/>
                      <a:pt x="692810" y="902322"/>
                    </a:cubicBezTo>
                    <a:cubicBezTo>
                      <a:pt x="689902" y="901839"/>
                      <a:pt x="684428" y="900455"/>
                      <a:pt x="682028" y="900010"/>
                    </a:cubicBezTo>
                    <a:cubicBezTo>
                      <a:pt x="679551" y="899553"/>
                      <a:pt x="674458" y="898880"/>
                      <a:pt x="671004" y="897305"/>
                    </a:cubicBezTo>
                    <a:cubicBezTo>
                      <a:pt x="652970" y="837387"/>
                      <a:pt x="665137" y="891019"/>
                      <a:pt x="694373" y="824153"/>
                    </a:cubicBezTo>
                    <a:cubicBezTo>
                      <a:pt x="669214" y="786168"/>
                      <a:pt x="673290" y="804976"/>
                      <a:pt x="649961" y="768718"/>
                    </a:cubicBezTo>
                    <a:cubicBezTo>
                      <a:pt x="666280" y="727735"/>
                      <a:pt x="667575" y="746683"/>
                      <a:pt x="674382" y="699414"/>
                    </a:cubicBezTo>
                    <a:cubicBezTo>
                      <a:pt x="641184" y="660984"/>
                      <a:pt x="588302" y="608329"/>
                      <a:pt x="569633" y="574662"/>
                    </a:cubicBezTo>
                    <a:lnTo>
                      <a:pt x="727341" y="518452"/>
                    </a:lnTo>
                    <a:cubicBezTo>
                      <a:pt x="716508" y="406577"/>
                      <a:pt x="680910" y="408203"/>
                      <a:pt x="652539" y="390296"/>
                    </a:cubicBezTo>
                    <a:lnTo>
                      <a:pt x="635241" y="378891"/>
                    </a:lnTo>
                    <a:cubicBezTo>
                      <a:pt x="627164" y="372287"/>
                      <a:pt x="580047" y="315645"/>
                      <a:pt x="577710" y="311873"/>
                    </a:cubicBezTo>
                    <a:cubicBezTo>
                      <a:pt x="541832" y="254088"/>
                      <a:pt x="565708" y="263423"/>
                      <a:pt x="561543" y="200850"/>
                    </a:cubicBezTo>
                    <a:cubicBezTo>
                      <a:pt x="558051" y="148196"/>
                      <a:pt x="556374" y="158165"/>
                      <a:pt x="525043" y="129705"/>
                    </a:cubicBezTo>
                    <a:cubicBezTo>
                      <a:pt x="394716" y="11302"/>
                      <a:pt x="465264" y="-4051"/>
                      <a:pt x="274015" y="38493"/>
                    </a:cubicBezTo>
                    <a:lnTo>
                      <a:pt x="248869" y="6350"/>
                    </a:lnTo>
                    <a:lnTo>
                      <a:pt x="197422" y="6350"/>
                    </a:lnTo>
                    <a:cubicBezTo>
                      <a:pt x="210210" y="55092"/>
                      <a:pt x="169342" y="116573"/>
                      <a:pt x="165087" y="171691"/>
                    </a:cubicBezTo>
                    <a:cubicBezTo>
                      <a:pt x="203060" y="198996"/>
                      <a:pt x="236359" y="207022"/>
                      <a:pt x="255130" y="269722"/>
                    </a:cubicBezTo>
                    <a:cubicBezTo>
                      <a:pt x="221221" y="291198"/>
                      <a:pt x="206375" y="274967"/>
                      <a:pt x="175082" y="297446"/>
                    </a:cubicBezTo>
                    <a:lnTo>
                      <a:pt x="215620" y="357276"/>
                    </a:lnTo>
                    <a:cubicBezTo>
                      <a:pt x="146799" y="427456"/>
                      <a:pt x="112547" y="345655"/>
                      <a:pt x="71437" y="455193"/>
                    </a:cubicBezTo>
                    <a:cubicBezTo>
                      <a:pt x="31051" y="562825"/>
                      <a:pt x="129591" y="579132"/>
                      <a:pt x="110782" y="677862"/>
                    </a:cubicBezTo>
                    <a:cubicBezTo>
                      <a:pt x="98806" y="740676"/>
                      <a:pt x="84556" y="704888"/>
                      <a:pt x="84391" y="779360"/>
                    </a:cubicBezTo>
                    <a:cubicBezTo>
                      <a:pt x="84328" y="815009"/>
                      <a:pt x="102375" y="773569"/>
                      <a:pt x="81851" y="826401"/>
                    </a:cubicBezTo>
                    <a:cubicBezTo>
                      <a:pt x="80518" y="829843"/>
                      <a:pt x="74041" y="838314"/>
                      <a:pt x="72174" y="841806"/>
                    </a:cubicBezTo>
                    <a:lnTo>
                      <a:pt x="42850" y="926261"/>
                    </a:lnTo>
                    <a:cubicBezTo>
                      <a:pt x="19608" y="999578"/>
                      <a:pt x="13017" y="946454"/>
                      <a:pt x="6350" y="1032078"/>
                    </a:cubicBezTo>
                    <a:cubicBezTo>
                      <a:pt x="31839" y="1068946"/>
                      <a:pt x="120294" y="1142796"/>
                      <a:pt x="127876" y="1176502"/>
                    </a:cubicBezTo>
                    <a:cubicBezTo>
                      <a:pt x="140678" y="1233360"/>
                      <a:pt x="114986" y="1209954"/>
                      <a:pt x="102070" y="1277988"/>
                    </a:cubicBezTo>
                    <a:cubicBezTo>
                      <a:pt x="88608" y="1348930"/>
                      <a:pt x="107912" y="1318056"/>
                      <a:pt x="134111" y="1364741"/>
                    </a:cubicBezTo>
                    <a:cubicBezTo>
                      <a:pt x="74307" y="1402016"/>
                      <a:pt x="74510" y="1416507"/>
                      <a:pt x="58915" y="1493062"/>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1" name="Freeform 3">
                <a:extLst>
                  <a:ext uri="{FF2B5EF4-FFF2-40B4-BE49-F238E27FC236}">
                    <a16:creationId xmlns:a16="http://schemas.microsoft.com/office/drawing/2014/main" id="{E64AB707-D7C3-4E7A-8AE0-E198AB4EC68C}"/>
                  </a:ext>
                </a:extLst>
              </p:cNvPr>
              <p:cNvSpPr/>
              <p:nvPr/>
            </p:nvSpPr>
            <p:spPr>
              <a:xfrm>
                <a:off x="3858841" y="1299057"/>
                <a:ext cx="934102" cy="810040"/>
              </a:xfrm>
              <a:custGeom>
                <a:avLst/>
                <a:gdLst>
                  <a:gd name="connsiteX0" fmla="*/ 850444 w 1788276"/>
                  <a:gd name="connsiteY0" fmla="*/ 87464 h 1550767"/>
                  <a:gd name="connsiteX1" fmla="*/ 658191 w 1788276"/>
                  <a:gd name="connsiteY1" fmla="*/ 177583 h 1550767"/>
                  <a:gd name="connsiteX2" fmla="*/ 491466 w 1788276"/>
                  <a:gd name="connsiteY2" fmla="*/ 328777 h 1550767"/>
                  <a:gd name="connsiteX3" fmla="*/ 169127 w 1788276"/>
                  <a:gd name="connsiteY3" fmla="*/ 644169 h 1550767"/>
                  <a:gd name="connsiteX4" fmla="*/ 14695 w 1788276"/>
                  <a:gd name="connsiteY4" fmla="*/ 810869 h 1550767"/>
                  <a:gd name="connsiteX5" fmla="*/ 26608 w 1788276"/>
                  <a:gd name="connsiteY5" fmla="*/ 828293 h 1550767"/>
                  <a:gd name="connsiteX6" fmla="*/ 48211 w 1788276"/>
                  <a:gd name="connsiteY6" fmla="*/ 910958 h 1550767"/>
                  <a:gd name="connsiteX7" fmla="*/ 37098 w 1788276"/>
                  <a:gd name="connsiteY7" fmla="*/ 1042161 h 1550767"/>
                  <a:gd name="connsiteX8" fmla="*/ 77636 w 1788276"/>
                  <a:gd name="connsiteY8" fmla="*/ 1225778 h 1550767"/>
                  <a:gd name="connsiteX9" fmla="*/ 113184 w 1788276"/>
                  <a:gd name="connsiteY9" fmla="*/ 1359623 h 1550767"/>
                  <a:gd name="connsiteX10" fmla="*/ 308268 w 1788276"/>
                  <a:gd name="connsiteY10" fmla="*/ 1499831 h 1550767"/>
                  <a:gd name="connsiteX11" fmla="*/ 428880 w 1788276"/>
                  <a:gd name="connsiteY11" fmla="*/ 1543176 h 1550767"/>
                  <a:gd name="connsiteX12" fmla="*/ 561900 w 1788276"/>
                  <a:gd name="connsiteY12" fmla="*/ 1245184 h 1550767"/>
                  <a:gd name="connsiteX13" fmla="*/ 876962 w 1788276"/>
                  <a:gd name="connsiteY13" fmla="*/ 1227810 h 1550767"/>
                  <a:gd name="connsiteX14" fmla="*/ 956413 w 1788276"/>
                  <a:gd name="connsiteY14" fmla="*/ 1225867 h 1550767"/>
                  <a:gd name="connsiteX15" fmla="*/ 881026 w 1788276"/>
                  <a:gd name="connsiteY15" fmla="*/ 1136472 h 1550767"/>
                  <a:gd name="connsiteX16" fmla="*/ 913690 w 1788276"/>
                  <a:gd name="connsiteY16" fmla="*/ 1097279 h 1550767"/>
                  <a:gd name="connsiteX17" fmla="*/ 962458 w 1788276"/>
                  <a:gd name="connsiteY17" fmla="*/ 938199 h 1550767"/>
                  <a:gd name="connsiteX18" fmla="*/ 1115658 w 1788276"/>
                  <a:gd name="connsiteY18" fmla="*/ 987221 h 1550767"/>
                  <a:gd name="connsiteX19" fmla="*/ 1215049 w 1788276"/>
                  <a:gd name="connsiteY19" fmla="*/ 899020 h 1550767"/>
                  <a:gd name="connsiteX20" fmla="*/ 1326872 w 1788276"/>
                  <a:gd name="connsiteY20" fmla="*/ 818400 h 1550767"/>
                  <a:gd name="connsiteX21" fmla="*/ 1334771 w 1788276"/>
                  <a:gd name="connsiteY21" fmla="*/ 731037 h 1550767"/>
                  <a:gd name="connsiteX22" fmla="*/ 1409689 w 1788276"/>
                  <a:gd name="connsiteY22" fmla="*/ 723379 h 1550767"/>
                  <a:gd name="connsiteX23" fmla="*/ 1472808 w 1788276"/>
                  <a:gd name="connsiteY23" fmla="*/ 727646 h 1550767"/>
                  <a:gd name="connsiteX24" fmla="*/ 1519086 w 1788276"/>
                  <a:gd name="connsiteY24" fmla="*/ 596785 h 1550767"/>
                  <a:gd name="connsiteX25" fmla="*/ 1565835 w 1788276"/>
                  <a:gd name="connsiteY25" fmla="*/ 476313 h 1550767"/>
                  <a:gd name="connsiteX26" fmla="*/ 1695197 w 1788276"/>
                  <a:gd name="connsiteY26" fmla="*/ 482815 h 1550767"/>
                  <a:gd name="connsiteX27" fmla="*/ 1781926 w 1788276"/>
                  <a:gd name="connsiteY27" fmla="*/ 427189 h 1550767"/>
                  <a:gd name="connsiteX28" fmla="*/ 1752411 w 1788276"/>
                  <a:gd name="connsiteY28" fmla="*/ 448221 h 1550767"/>
                  <a:gd name="connsiteX29" fmla="*/ 1732561 w 1788276"/>
                  <a:gd name="connsiteY29" fmla="*/ 456691 h 1550767"/>
                  <a:gd name="connsiteX30" fmla="*/ 1549338 w 1788276"/>
                  <a:gd name="connsiteY30" fmla="*/ 458241 h 1550767"/>
                  <a:gd name="connsiteX31" fmla="*/ 1554824 w 1788276"/>
                  <a:gd name="connsiteY31" fmla="*/ 540029 h 1550767"/>
                  <a:gd name="connsiteX32" fmla="*/ 1477024 w 1788276"/>
                  <a:gd name="connsiteY32" fmla="*/ 578307 h 1550767"/>
                  <a:gd name="connsiteX33" fmla="*/ 1410819 w 1788276"/>
                  <a:gd name="connsiteY33" fmla="*/ 392531 h 1550767"/>
                  <a:gd name="connsiteX34" fmla="*/ 1415797 w 1788276"/>
                  <a:gd name="connsiteY34" fmla="*/ 344322 h 1550767"/>
                  <a:gd name="connsiteX35" fmla="*/ 1417283 w 1788276"/>
                  <a:gd name="connsiteY35" fmla="*/ 335699 h 1550767"/>
                  <a:gd name="connsiteX36" fmla="*/ 1427418 w 1788276"/>
                  <a:gd name="connsiteY36" fmla="*/ 177622 h 1550767"/>
                  <a:gd name="connsiteX37" fmla="*/ 1530872 w 1788276"/>
                  <a:gd name="connsiteY37" fmla="*/ 101523 h 1550767"/>
                  <a:gd name="connsiteX38" fmla="*/ 1538403 w 1788276"/>
                  <a:gd name="connsiteY38" fmla="*/ 92697 h 1550767"/>
                  <a:gd name="connsiteX39" fmla="*/ 1476618 w 1788276"/>
                  <a:gd name="connsiteY39" fmla="*/ 150583 h 1550767"/>
                  <a:gd name="connsiteX40" fmla="*/ 1408952 w 1788276"/>
                  <a:gd name="connsiteY40" fmla="*/ 137655 h 1550767"/>
                  <a:gd name="connsiteX41" fmla="*/ 1366191 w 1788276"/>
                  <a:gd name="connsiteY41" fmla="*/ 324142 h 1550767"/>
                  <a:gd name="connsiteX42" fmla="*/ 1355130 w 1788276"/>
                  <a:gd name="connsiteY42" fmla="*/ 312547 h 1550767"/>
                  <a:gd name="connsiteX43" fmla="*/ 1165531 w 1788276"/>
                  <a:gd name="connsiteY43" fmla="*/ 252945 h 1550767"/>
                  <a:gd name="connsiteX44" fmla="*/ 1075094 w 1788276"/>
                  <a:gd name="connsiteY44" fmla="*/ 108432 h 1550767"/>
                  <a:gd name="connsiteX45" fmla="*/ 976682 w 1788276"/>
                  <a:gd name="connsiteY45" fmla="*/ 62166 h 1550767"/>
                  <a:gd name="connsiteX46" fmla="*/ 880695 w 1788276"/>
                  <a:gd name="connsiteY46" fmla="*/ 6350 h 1550767"/>
                  <a:gd name="connsiteX47" fmla="*/ 859321 w 1788276"/>
                  <a:gd name="connsiteY47" fmla="*/ 51244 h 1550767"/>
                  <a:gd name="connsiteX48" fmla="*/ 850444 w 1788276"/>
                  <a:gd name="connsiteY48" fmla="*/ 87464 h 15507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Lst>
                <a:rect l="l" t="t" r="r" b="b"/>
                <a:pathLst>
                  <a:path w="1788276" h="1550767">
                    <a:moveTo>
                      <a:pt x="850444" y="87464"/>
                    </a:moveTo>
                    <a:cubicBezTo>
                      <a:pt x="800114" y="202031"/>
                      <a:pt x="778651" y="159283"/>
                      <a:pt x="658191" y="177583"/>
                    </a:cubicBezTo>
                    <a:cubicBezTo>
                      <a:pt x="612294" y="281558"/>
                      <a:pt x="576581" y="267944"/>
                      <a:pt x="491466" y="328777"/>
                    </a:cubicBezTo>
                    <a:lnTo>
                      <a:pt x="169127" y="644169"/>
                    </a:lnTo>
                    <a:cubicBezTo>
                      <a:pt x="89092" y="741603"/>
                      <a:pt x="17743" y="776947"/>
                      <a:pt x="14695" y="810869"/>
                    </a:cubicBezTo>
                    <a:cubicBezTo>
                      <a:pt x="28576" y="884110"/>
                      <a:pt x="-21626" y="751014"/>
                      <a:pt x="26608" y="828293"/>
                    </a:cubicBezTo>
                    <a:lnTo>
                      <a:pt x="48211" y="910958"/>
                    </a:lnTo>
                    <a:cubicBezTo>
                      <a:pt x="49468" y="959929"/>
                      <a:pt x="47461" y="996238"/>
                      <a:pt x="37098" y="1042161"/>
                    </a:cubicBezTo>
                    <a:cubicBezTo>
                      <a:pt x="11038" y="1157566"/>
                      <a:pt x="119038" y="1161364"/>
                      <a:pt x="77636" y="1225778"/>
                    </a:cubicBezTo>
                    <a:cubicBezTo>
                      <a:pt x="124195" y="1347787"/>
                      <a:pt x="86984" y="1286967"/>
                      <a:pt x="113184" y="1359623"/>
                    </a:cubicBezTo>
                    <a:cubicBezTo>
                      <a:pt x="146902" y="1453133"/>
                      <a:pt x="151906" y="1391424"/>
                      <a:pt x="308268" y="1499831"/>
                    </a:cubicBezTo>
                    <a:cubicBezTo>
                      <a:pt x="365748" y="1539658"/>
                      <a:pt x="342457" y="1548295"/>
                      <a:pt x="428880" y="1543176"/>
                    </a:cubicBezTo>
                    <a:cubicBezTo>
                      <a:pt x="438418" y="1460652"/>
                      <a:pt x="483427" y="1280693"/>
                      <a:pt x="561900" y="1245184"/>
                    </a:cubicBezTo>
                    <a:cubicBezTo>
                      <a:pt x="597739" y="1228953"/>
                      <a:pt x="714313" y="1265732"/>
                      <a:pt x="876962" y="1227810"/>
                    </a:cubicBezTo>
                    <a:cubicBezTo>
                      <a:pt x="928181" y="1215859"/>
                      <a:pt x="902108" y="1231366"/>
                      <a:pt x="956413" y="1225867"/>
                    </a:cubicBezTo>
                    <a:cubicBezTo>
                      <a:pt x="960566" y="1125575"/>
                      <a:pt x="947891" y="1207541"/>
                      <a:pt x="881026" y="1136472"/>
                    </a:cubicBezTo>
                    <a:cubicBezTo>
                      <a:pt x="908610" y="1061084"/>
                      <a:pt x="874231" y="1148765"/>
                      <a:pt x="913690" y="1097279"/>
                    </a:cubicBezTo>
                    <a:cubicBezTo>
                      <a:pt x="953035" y="1045959"/>
                      <a:pt x="925184" y="1040079"/>
                      <a:pt x="962458" y="938199"/>
                    </a:cubicBezTo>
                    <a:cubicBezTo>
                      <a:pt x="1007695" y="953427"/>
                      <a:pt x="1062521" y="978547"/>
                      <a:pt x="1115658" y="987221"/>
                    </a:cubicBezTo>
                    <a:cubicBezTo>
                      <a:pt x="1155244" y="889990"/>
                      <a:pt x="1133718" y="952169"/>
                      <a:pt x="1215049" y="899020"/>
                    </a:cubicBezTo>
                    <a:cubicBezTo>
                      <a:pt x="1272528" y="861466"/>
                      <a:pt x="1247637" y="847407"/>
                      <a:pt x="1326872" y="818400"/>
                    </a:cubicBezTo>
                    <a:lnTo>
                      <a:pt x="1334771" y="731037"/>
                    </a:lnTo>
                    <a:cubicBezTo>
                      <a:pt x="1358215" y="728662"/>
                      <a:pt x="1388137" y="723506"/>
                      <a:pt x="1409689" y="723379"/>
                    </a:cubicBezTo>
                    <a:cubicBezTo>
                      <a:pt x="1438314" y="723214"/>
                      <a:pt x="1428929" y="729437"/>
                      <a:pt x="1472808" y="727646"/>
                    </a:cubicBezTo>
                    <a:cubicBezTo>
                      <a:pt x="1509714" y="667080"/>
                      <a:pt x="1497217" y="639902"/>
                      <a:pt x="1519086" y="596785"/>
                    </a:cubicBezTo>
                    <a:cubicBezTo>
                      <a:pt x="1560158" y="515797"/>
                      <a:pt x="1584847" y="610285"/>
                      <a:pt x="1565835" y="476313"/>
                    </a:cubicBezTo>
                    <a:cubicBezTo>
                      <a:pt x="1649160" y="494296"/>
                      <a:pt x="1611314" y="479348"/>
                      <a:pt x="1695197" y="482815"/>
                    </a:cubicBezTo>
                    <a:cubicBezTo>
                      <a:pt x="1759142" y="485457"/>
                      <a:pt x="1758583" y="489407"/>
                      <a:pt x="1781926" y="427189"/>
                    </a:cubicBezTo>
                    <a:lnTo>
                      <a:pt x="1752411" y="448221"/>
                    </a:lnTo>
                    <a:cubicBezTo>
                      <a:pt x="1709650" y="470065"/>
                      <a:pt x="1799223" y="437527"/>
                      <a:pt x="1732561" y="456691"/>
                    </a:cubicBezTo>
                    <a:cubicBezTo>
                      <a:pt x="1680008" y="471779"/>
                      <a:pt x="1594702" y="449630"/>
                      <a:pt x="1549338" y="458241"/>
                    </a:cubicBezTo>
                    <a:cubicBezTo>
                      <a:pt x="1531888" y="516801"/>
                      <a:pt x="1536854" y="489737"/>
                      <a:pt x="1554824" y="540029"/>
                    </a:cubicBezTo>
                    <a:cubicBezTo>
                      <a:pt x="1500964" y="559053"/>
                      <a:pt x="1518464" y="561657"/>
                      <a:pt x="1477024" y="578307"/>
                    </a:cubicBezTo>
                    <a:cubicBezTo>
                      <a:pt x="1420763" y="491032"/>
                      <a:pt x="1386613" y="533996"/>
                      <a:pt x="1410819" y="392531"/>
                    </a:cubicBezTo>
                    <a:lnTo>
                      <a:pt x="1415797" y="344322"/>
                    </a:lnTo>
                    <a:cubicBezTo>
                      <a:pt x="1416178" y="341985"/>
                      <a:pt x="1416801" y="338035"/>
                      <a:pt x="1417283" y="335699"/>
                    </a:cubicBezTo>
                    <a:cubicBezTo>
                      <a:pt x="1435914" y="246722"/>
                      <a:pt x="1435457" y="314528"/>
                      <a:pt x="1427418" y="177622"/>
                    </a:cubicBezTo>
                    <a:lnTo>
                      <a:pt x="1530872" y="101523"/>
                    </a:lnTo>
                    <a:cubicBezTo>
                      <a:pt x="1532053" y="96164"/>
                      <a:pt x="1535660" y="95415"/>
                      <a:pt x="1538403" y="92697"/>
                    </a:cubicBezTo>
                    <a:cubicBezTo>
                      <a:pt x="1469772" y="112128"/>
                      <a:pt x="1518108" y="91033"/>
                      <a:pt x="1476618" y="150583"/>
                    </a:cubicBezTo>
                    <a:lnTo>
                      <a:pt x="1408952" y="137655"/>
                    </a:lnTo>
                    <a:cubicBezTo>
                      <a:pt x="1407580" y="201244"/>
                      <a:pt x="1440702" y="387451"/>
                      <a:pt x="1366191" y="324142"/>
                    </a:cubicBezTo>
                    <a:cubicBezTo>
                      <a:pt x="1364019" y="322313"/>
                      <a:pt x="1357669" y="314921"/>
                      <a:pt x="1355130" y="312547"/>
                    </a:cubicBezTo>
                    <a:cubicBezTo>
                      <a:pt x="1257784" y="220738"/>
                      <a:pt x="1275132" y="357289"/>
                      <a:pt x="1165531" y="252945"/>
                    </a:cubicBezTo>
                    <a:cubicBezTo>
                      <a:pt x="1072491" y="164388"/>
                      <a:pt x="1165518" y="174142"/>
                      <a:pt x="1075094" y="108432"/>
                    </a:cubicBezTo>
                    <a:cubicBezTo>
                      <a:pt x="955016" y="21145"/>
                      <a:pt x="1021920" y="68072"/>
                      <a:pt x="976682" y="62166"/>
                    </a:cubicBezTo>
                    <a:cubicBezTo>
                      <a:pt x="914249" y="54000"/>
                      <a:pt x="951866" y="52552"/>
                      <a:pt x="880695" y="6350"/>
                    </a:cubicBezTo>
                    <a:lnTo>
                      <a:pt x="859321" y="51244"/>
                    </a:lnTo>
                    <a:cubicBezTo>
                      <a:pt x="851841" y="71780"/>
                      <a:pt x="865201" y="57823"/>
                      <a:pt x="850444" y="87464"/>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2" name="Freeform 3">
                <a:extLst>
                  <a:ext uri="{FF2B5EF4-FFF2-40B4-BE49-F238E27FC236}">
                    <a16:creationId xmlns:a16="http://schemas.microsoft.com/office/drawing/2014/main" id="{1B1FAF30-ACFF-4CF3-83BB-2830AD5D59C4}"/>
                  </a:ext>
                </a:extLst>
              </p:cNvPr>
              <p:cNvSpPr/>
              <p:nvPr/>
            </p:nvSpPr>
            <p:spPr>
              <a:xfrm>
                <a:off x="4227031" y="766519"/>
                <a:ext cx="649209" cy="711840"/>
              </a:xfrm>
              <a:custGeom>
                <a:avLst/>
                <a:gdLst>
                  <a:gd name="connsiteX0" fmla="*/ 145567 w 1242867"/>
                  <a:gd name="connsiteY0" fmla="*/ 1106972 h 1362771"/>
                  <a:gd name="connsiteX1" fmla="*/ 154444 w 1242867"/>
                  <a:gd name="connsiteY1" fmla="*/ 1070752 h 1362771"/>
                  <a:gd name="connsiteX2" fmla="*/ 175818 w 1242867"/>
                  <a:gd name="connsiteY2" fmla="*/ 1025857 h 1362771"/>
                  <a:gd name="connsiteX3" fmla="*/ 271805 w 1242867"/>
                  <a:gd name="connsiteY3" fmla="*/ 1081674 h 1362771"/>
                  <a:gd name="connsiteX4" fmla="*/ 370217 w 1242867"/>
                  <a:gd name="connsiteY4" fmla="*/ 1127940 h 1362771"/>
                  <a:gd name="connsiteX5" fmla="*/ 460654 w 1242867"/>
                  <a:gd name="connsiteY5" fmla="*/ 1272453 h 1362771"/>
                  <a:gd name="connsiteX6" fmla="*/ 650252 w 1242867"/>
                  <a:gd name="connsiteY6" fmla="*/ 1332054 h 1362771"/>
                  <a:gd name="connsiteX7" fmla="*/ 661314 w 1242867"/>
                  <a:gd name="connsiteY7" fmla="*/ 1343649 h 1362771"/>
                  <a:gd name="connsiteX8" fmla="*/ 704075 w 1242867"/>
                  <a:gd name="connsiteY8" fmla="*/ 1157163 h 1362771"/>
                  <a:gd name="connsiteX9" fmla="*/ 771740 w 1242867"/>
                  <a:gd name="connsiteY9" fmla="*/ 1170091 h 1362771"/>
                  <a:gd name="connsiteX10" fmla="*/ 833526 w 1242867"/>
                  <a:gd name="connsiteY10" fmla="*/ 1112205 h 1362771"/>
                  <a:gd name="connsiteX11" fmla="*/ 979779 w 1242867"/>
                  <a:gd name="connsiteY11" fmla="*/ 1056185 h 1362771"/>
                  <a:gd name="connsiteX12" fmla="*/ 1074801 w 1242867"/>
                  <a:gd name="connsiteY12" fmla="*/ 1123762 h 1362771"/>
                  <a:gd name="connsiteX13" fmla="*/ 1110538 w 1242867"/>
                  <a:gd name="connsiteY13" fmla="*/ 1027318 h 1362771"/>
                  <a:gd name="connsiteX14" fmla="*/ 1193939 w 1242867"/>
                  <a:gd name="connsiteY14" fmla="*/ 968847 h 1362771"/>
                  <a:gd name="connsiteX15" fmla="*/ 1220076 w 1242867"/>
                  <a:gd name="connsiteY15" fmla="*/ 854204 h 1362771"/>
                  <a:gd name="connsiteX16" fmla="*/ 1180147 w 1242867"/>
                  <a:gd name="connsiteY16" fmla="*/ 776277 h 1362771"/>
                  <a:gd name="connsiteX17" fmla="*/ 1187196 w 1242867"/>
                  <a:gd name="connsiteY17" fmla="*/ 763806 h 1362771"/>
                  <a:gd name="connsiteX18" fmla="*/ 1213523 w 1242867"/>
                  <a:gd name="connsiteY18" fmla="*/ 707671 h 1362771"/>
                  <a:gd name="connsiteX19" fmla="*/ 1156944 w 1242867"/>
                  <a:gd name="connsiteY19" fmla="*/ 577674 h 1362771"/>
                  <a:gd name="connsiteX20" fmla="*/ 1133983 w 1242867"/>
                  <a:gd name="connsiteY20" fmla="*/ 504370 h 1362771"/>
                  <a:gd name="connsiteX21" fmla="*/ 1035862 w 1242867"/>
                  <a:gd name="connsiteY21" fmla="*/ 448998 h 1362771"/>
                  <a:gd name="connsiteX22" fmla="*/ 1033729 w 1242867"/>
                  <a:gd name="connsiteY22" fmla="*/ 299227 h 1362771"/>
                  <a:gd name="connsiteX23" fmla="*/ 1068019 w 1242867"/>
                  <a:gd name="connsiteY23" fmla="*/ 171160 h 1362771"/>
                  <a:gd name="connsiteX24" fmla="*/ 1039457 w 1242867"/>
                  <a:gd name="connsiteY24" fmla="*/ 46967 h 1362771"/>
                  <a:gd name="connsiteX25" fmla="*/ 896137 w 1242867"/>
                  <a:gd name="connsiteY25" fmla="*/ 18531 h 1362771"/>
                  <a:gd name="connsiteX26" fmla="*/ 755015 w 1242867"/>
                  <a:gd name="connsiteY26" fmla="*/ 26532 h 1362771"/>
                  <a:gd name="connsiteX27" fmla="*/ 428790 w 1242867"/>
                  <a:gd name="connsiteY27" fmla="*/ 32539 h 1362771"/>
                  <a:gd name="connsiteX28" fmla="*/ 338683 w 1242867"/>
                  <a:gd name="connsiteY28" fmla="*/ 155133 h 1362771"/>
                  <a:gd name="connsiteX29" fmla="*/ 202298 w 1242867"/>
                  <a:gd name="connsiteY29" fmla="*/ 236629 h 1362771"/>
                  <a:gd name="connsiteX30" fmla="*/ 55232 w 1242867"/>
                  <a:gd name="connsiteY30" fmla="*/ 176710 h 1362771"/>
                  <a:gd name="connsiteX31" fmla="*/ 34175 w 1242867"/>
                  <a:gd name="connsiteY31" fmla="*/ 330621 h 1362771"/>
                  <a:gd name="connsiteX32" fmla="*/ 6350 w 1242867"/>
                  <a:gd name="connsiteY32" fmla="*/ 462473 h 1362771"/>
                  <a:gd name="connsiteX33" fmla="*/ 101524 w 1242867"/>
                  <a:gd name="connsiteY33" fmla="*/ 647473 h 1362771"/>
                  <a:gd name="connsiteX34" fmla="*/ 207810 w 1242867"/>
                  <a:gd name="connsiteY34" fmla="*/ 836716 h 1362771"/>
                  <a:gd name="connsiteX35" fmla="*/ 120713 w 1242867"/>
                  <a:gd name="connsiteY35" fmla="*/ 875324 h 1362771"/>
                  <a:gd name="connsiteX36" fmla="*/ 145567 w 1242867"/>
                  <a:gd name="connsiteY36" fmla="*/ 1106972 h 136277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Lst>
                <a:rect l="l" t="t" r="r" b="b"/>
                <a:pathLst>
                  <a:path w="1242867" h="1362771">
                    <a:moveTo>
                      <a:pt x="145567" y="1106972"/>
                    </a:moveTo>
                    <a:cubicBezTo>
                      <a:pt x="160324" y="1077330"/>
                      <a:pt x="146964" y="1091288"/>
                      <a:pt x="154444" y="1070752"/>
                    </a:cubicBezTo>
                    <a:lnTo>
                      <a:pt x="175818" y="1025857"/>
                    </a:lnTo>
                    <a:cubicBezTo>
                      <a:pt x="246989" y="1072060"/>
                      <a:pt x="209372" y="1073508"/>
                      <a:pt x="271805" y="1081674"/>
                    </a:cubicBezTo>
                    <a:cubicBezTo>
                      <a:pt x="317043" y="1087579"/>
                      <a:pt x="250139" y="1040653"/>
                      <a:pt x="370217" y="1127940"/>
                    </a:cubicBezTo>
                    <a:cubicBezTo>
                      <a:pt x="460641" y="1193650"/>
                      <a:pt x="367614" y="1183896"/>
                      <a:pt x="460654" y="1272453"/>
                    </a:cubicBezTo>
                    <a:cubicBezTo>
                      <a:pt x="570255" y="1376796"/>
                      <a:pt x="552907" y="1240246"/>
                      <a:pt x="650252" y="1332054"/>
                    </a:cubicBezTo>
                    <a:cubicBezTo>
                      <a:pt x="652792" y="1334429"/>
                      <a:pt x="659142" y="1341821"/>
                      <a:pt x="661314" y="1343649"/>
                    </a:cubicBezTo>
                    <a:cubicBezTo>
                      <a:pt x="735825" y="1406959"/>
                      <a:pt x="702703" y="1220751"/>
                      <a:pt x="704075" y="1157163"/>
                    </a:cubicBezTo>
                    <a:lnTo>
                      <a:pt x="771740" y="1170091"/>
                    </a:lnTo>
                    <a:cubicBezTo>
                      <a:pt x="813231" y="1110541"/>
                      <a:pt x="764895" y="1131636"/>
                      <a:pt x="833526" y="1112205"/>
                    </a:cubicBezTo>
                    <a:cubicBezTo>
                      <a:pt x="858773" y="1048794"/>
                      <a:pt x="850824" y="1117475"/>
                      <a:pt x="979779" y="1056185"/>
                    </a:cubicBezTo>
                    <a:cubicBezTo>
                      <a:pt x="1012914" y="1077089"/>
                      <a:pt x="1033830" y="1099238"/>
                      <a:pt x="1074801" y="1123762"/>
                    </a:cubicBezTo>
                    <a:cubicBezTo>
                      <a:pt x="1092758" y="1089624"/>
                      <a:pt x="1095552" y="1061252"/>
                      <a:pt x="1110538" y="1027318"/>
                    </a:cubicBezTo>
                    <a:cubicBezTo>
                      <a:pt x="1148943" y="940361"/>
                      <a:pt x="1115657" y="1010986"/>
                      <a:pt x="1193939" y="968847"/>
                    </a:cubicBezTo>
                    <a:cubicBezTo>
                      <a:pt x="1189951" y="862865"/>
                      <a:pt x="1162151" y="937084"/>
                      <a:pt x="1220076" y="854204"/>
                    </a:cubicBezTo>
                    <a:cubicBezTo>
                      <a:pt x="1258481" y="799251"/>
                      <a:pt x="1226210" y="794781"/>
                      <a:pt x="1180147" y="776277"/>
                    </a:cubicBezTo>
                    <a:cubicBezTo>
                      <a:pt x="1181709" y="771768"/>
                      <a:pt x="1185875" y="761520"/>
                      <a:pt x="1187196" y="763806"/>
                    </a:cubicBezTo>
                    <a:lnTo>
                      <a:pt x="1213523" y="707671"/>
                    </a:lnTo>
                    <a:cubicBezTo>
                      <a:pt x="1218044" y="677852"/>
                      <a:pt x="1182878" y="631103"/>
                      <a:pt x="1156944" y="577674"/>
                    </a:cubicBezTo>
                    <a:cubicBezTo>
                      <a:pt x="1142479" y="547829"/>
                      <a:pt x="1138834" y="544007"/>
                      <a:pt x="1133983" y="504370"/>
                    </a:cubicBezTo>
                    <a:cubicBezTo>
                      <a:pt x="1069098" y="501144"/>
                      <a:pt x="1049451" y="510999"/>
                      <a:pt x="1035862" y="448998"/>
                    </a:cubicBezTo>
                    <a:cubicBezTo>
                      <a:pt x="1025740" y="402783"/>
                      <a:pt x="1021143" y="342724"/>
                      <a:pt x="1033729" y="299227"/>
                    </a:cubicBezTo>
                    <a:cubicBezTo>
                      <a:pt x="1054074" y="228996"/>
                      <a:pt x="1066990" y="257418"/>
                      <a:pt x="1068019" y="171160"/>
                    </a:cubicBezTo>
                    <a:cubicBezTo>
                      <a:pt x="1069378" y="56530"/>
                      <a:pt x="1051966" y="115445"/>
                      <a:pt x="1039457" y="46967"/>
                    </a:cubicBezTo>
                    <a:cubicBezTo>
                      <a:pt x="946772" y="44300"/>
                      <a:pt x="962482" y="47602"/>
                      <a:pt x="896137" y="18531"/>
                    </a:cubicBezTo>
                    <a:cubicBezTo>
                      <a:pt x="831176" y="-9928"/>
                      <a:pt x="822375" y="16398"/>
                      <a:pt x="755015" y="26532"/>
                    </a:cubicBezTo>
                    <a:cubicBezTo>
                      <a:pt x="666064" y="39931"/>
                      <a:pt x="485914" y="2110"/>
                      <a:pt x="428790" y="32539"/>
                    </a:cubicBezTo>
                    <a:cubicBezTo>
                      <a:pt x="366750" y="74475"/>
                      <a:pt x="429780" y="114150"/>
                      <a:pt x="338683" y="155133"/>
                    </a:cubicBezTo>
                    <a:cubicBezTo>
                      <a:pt x="277012" y="182869"/>
                      <a:pt x="238886" y="201081"/>
                      <a:pt x="202298" y="236629"/>
                    </a:cubicBezTo>
                    <a:cubicBezTo>
                      <a:pt x="165861" y="208435"/>
                      <a:pt x="126606" y="161559"/>
                      <a:pt x="55232" y="176710"/>
                    </a:cubicBezTo>
                    <a:cubicBezTo>
                      <a:pt x="44005" y="199671"/>
                      <a:pt x="30670" y="300776"/>
                      <a:pt x="34175" y="330621"/>
                    </a:cubicBezTo>
                    <a:cubicBezTo>
                      <a:pt x="47472" y="444197"/>
                      <a:pt x="21170" y="364289"/>
                      <a:pt x="6350" y="462473"/>
                    </a:cubicBezTo>
                    <a:cubicBezTo>
                      <a:pt x="55867" y="555043"/>
                      <a:pt x="59435" y="502973"/>
                      <a:pt x="101524" y="647473"/>
                    </a:cubicBezTo>
                    <a:cubicBezTo>
                      <a:pt x="164262" y="862802"/>
                      <a:pt x="147002" y="742673"/>
                      <a:pt x="207810" y="836716"/>
                    </a:cubicBezTo>
                    <a:lnTo>
                      <a:pt x="120713" y="875324"/>
                    </a:lnTo>
                    <a:lnTo>
                      <a:pt x="145567" y="1106972"/>
                    </a:ln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3" name="Freeform 3">
                <a:extLst>
                  <a:ext uri="{FF2B5EF4-FFF2-40B4-BE49-F238E27FC236}">
                    <a16:creationId xmlns:a16="http://schemas.microsoft.com/office/drawing/2014/main" id="{2A1DB214-1B55-470A-BC95-C6C4D1E924CF}"/>
                  </a:ext>
                </a:extLst>
              </p:cNvPr>
              <p:cNvSpPr/>
              <p:nvPr/>
            </p:nvSpPr>
            <p:spPr>
              <a:xfrm>
                <a:off x="4828213" y="1402431"/>
                <a:ext cx="477237" cy="886855"/>
              </a:xfrm>
              <a:custGeom>
                <a:avLst/>
                <a:gdLst>
                  <a:gd name="connsiteX0" fmla="*/ 151857 w 913638"/>
                  <a:gd name="connsiteY0" fmla="*/ 293103 h 1697825"/>
                  <a:gd name="connsiteX1" fmla="*/ 110035 w 913638"/>
                  <a:gd name="connsiteY1" fmla="*/ 344538 h 1697825"/>
                  <a:gd name="connsiteX2" fmla="*/ 95139 w 913638"/>
                  <a:gd name="connsiteY2" fmla="*/ 396125 h 1697825"/>
                  <a:gd name="connsiteX3" fmla="*/ 47031 w 913638"/>
                  <a:gd name="connsiteY3" fmla="*/ 492569 h 1697825"/>
                  <a:gd name="connsiteX4" fmla="*/ 63503 w 913638"/>
                  <a:gd name="connsiteY4" fmla="*/ 783932 h 1697825"/>
                  <a:gd name="connsiteX5" fmla="*/ 56810 w 913638"/>
                  <a:gd name="connsiteY5" fmla="*/ 937564 h 1697825"/>
                  <a:gd name="connsiteX6" fmla="*/ 45939 w 913638"/>
                  <a:gd name="connsiteY6" fmla="*/ 1070457 h 1697825"/>
                  <a:gd name="connsiteX7" fmla="*/ 41367 w 913638"/>
                  <a:gd name="connsiteY7" fmla="*/ 1080261 h 1697825"/>
                  <a:gd name="connsiteX8" fmla="*/ 25593 w 913638"/>
                  <a:gd name="connsiteY8" fmla="*/ 1231493 h 1697825"/>
                  <a:gd name="connsiteX9" fmla="*/ 16386 w 913638"/>
                  <a:gd name="connsiteY9" fmla="*/ 1380007 h 1697825"/>
                  <a:gd name="connsiteX10" fmla="*/ 41697 w 913638"/>
                  <a:gd name="connsiteY10" fmla="*/ 1538490 h 1697825"/>
                  <a:gd name="connsiteX11" fmla="*/ 83772 w 913638"/>
                  <a:gd name="connsiteY11" fmla="*/ 1651228 h 1697825"/>
                  <a:gd name="connsiteX12" fmla="*/ 189233 w 913638"/>
                  <a:gd name="connsiteY12" fmla="*/ 1691475 h 1697825"/>
                  <a:gd name="connsiteX13" fmla="*/ 362727 w 913638"/>
                  <a:gd name="connsiteY13" fmla="*/ 1645399 h 1697825"/>
                  <a:gd name="connsiteX14" fmla="*/ 421351 w 913638"/>
                  <a:gd name="connsiteY14" fmla="*/ 1646986 h 1697825"/>
                  <a:gd name="connsiteX15" fmla="*/ 606530 w 913638"/>
                  <a:gd name="connsiteY15" fmla="*/ 1636572 h 1697825"/>
                  <a:gd name="connsiteX16" fmla="*/ 654230 w 913638"/>
                  <a:gd name="connsiteY16" fmla="*/ 1644751 h 1697825"/>
                  <a:gd name="connsiteX17" fmla="*/ 667477 w 913638"/>
                  <a:gd name="connsiteY17" fmla="*/ 1289723 h 1697825"/>
                  <a:gd name="connsiteX18" fmla="*/ 714784 w 913638"/>
                  <a:gd name="connsiteY18" fmla="*/ 1200480 h 1697825"/>
                  <a:gd name="connsiteX19" fmla="*/ 819521 w 913638"/>
                  <a:gd name="connsiteY19" fmla="*/ 1193393 h 1697825"/>
                  <a:gd name="connsiteX20" fmla="*/ 892546 w 913638"/>
                  <a:gd name="connsiteY20" fmla="*/ 1041450 h 1697825"/>
                  <a:gd name="connsiteX21" fmla="*/ 857926 w 913638"/>
                  <a:gd name="connsiteY21" fmla="*/ 949985 h 1697825"/>
                  <a:gd name="connsiteX22" fmla="*/ 881510 w 913638"/>
                  <a:gd name="connsiteY22" fmla="*/ 839546 h 1697825"/>
                  <a:gd name="connsiteX23" fmla="*/ 905970 w 913638"/>
                  <a:gd name="connsiteY23" fmla="*/ 730275 h 1697825"/>
                  <a:gd name="connsiteX24" fmla="*/ 861190 w 913638"/>
                  <a:gd name="connsiteY24" fmla="*/ 693635 h 1697825"/>
                  <a:gd name="connsiteX25" fmla="*/ 806262 w 913638"/>
                  <a:gd name="connsiteY25" fmla="*/ 637095 h 1697825"/>
                  <a:gd name="connsiteX26" fmla="*/ 790680 w 913638"/>
                  <a:gd name="connsiteY26" fmla="*/ 486905 h 1697825"/>
                  <a:gd name="connsiteX27" fmla="*/ 855119 w 913638"/>
                  <a:gd name="connsiteY27" fmla="*/ 466483 h 1697825"/>
                  <a:gd name="connsiteX28" fmla="*/ 861367 w 913638"/>
                  <a:gd name="connsiteY28" fmla="*/ 353948 h 1697825"/>
                  <a:gd name="connsiteX29" fmla="*/ 812257 w 913638"/>
                  <a:gd name="connsiteY29" fmla="*/ 293992 h 1697825"/>
                  <a:gd name="connsiteX30" fmla="*/ 749087 w 913638"/>
                  <a:gd name="connsiteY30" fmla="*/ 265938 h 1697825"/>
                  <a:gd name="connsiteX31" fmla="*/ 652033 w 913638"/>
                  <a:gd name="connsiteY31" fmla="*/ 145961 h 1697825"/>
                  <a:gd name="connsiteX32" fmla="*/ 683644 w 913638"/>
                  <a:gd name="connsiteY32" fmla="*/ 76733 h 1697825"/>
                  <a:gd name="connsiteX33" fmla="*/ 656745 w 913638"/>
                  <a:gd name="connsiteY33" fmla="*/ 34594 h 1697825"/>
                  <a:gd name="connsiteX34" fmla="*/ 641594 w 913638"/>
                  <a:gd name="connsiteY34" fmla="*/ 6350 h 1697825"/>
                  <a:gd name="connsiteX35" fmla="*/ 632793 w 913638"/>
                  <a:gd name="connsiteY35" fmla="*/ 31445 h 1697825"/>
                  <a:gd name="connsiteX36" fmla="*/ 411000 w 913638"/>
                  <a:gd name="connsiteY36" fmla="*/ 54394 h 1697825"/>
                  <a:gd name="connsiteX37" fmla="*/ 360467 w 913638"/>
                  <a:gd name="connsiteY37" fmla="*/ 135851 h 1697825"/>
                  <a:gd name="connsiteX38" fmla="*/ 293716 w 913638"/>
                  <a:gd name="connsiteY38" fmla="*/ 195833 h 1697825"/>
                  <a:gd name="connsiteX39" fmla="*/ 151857 w 913638"/>
                  <a:gd name="connsiteY39" fmla="*/ 293103 h 16978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913638" h="1697825">
                    <a:moveTo>
                      <a:pt x="151857" y="293103"/>
                    </a:moveTo>
                    <a:lnTo>
                      <a:pt x="110035" y="344538"/>
                    </a:lnTo>
                    <a:cubicBezTo>
                      <a:pt x="88547" y="379818"/>
                      <a:pt x="102301" y="354634"/>
                      <a:pt x="95139" y="396125"/>
                    </a:cubicBezTo>
                    <a:cubicBezTo>
                      <a:pt x="75593" y="509181"/>
                      <a:pt x="96294" y="414527"/>
                      <a:pt x="47031" y="492569"/>
                    </a:cubicBezTo>
                    <a:cubicBezTo>
                      <a:pt x="37430" y="605548"/>
                      <a:pt x="119243" y="660819"/>
                      <a:pt x="63503" y="783932"/>
                    </a:cubicBezTo>
                    <a:cubicBezTo>
                      <a:pt x="36401" y="843826"/>
                      <a:pt x="49329" y="844423"/>
                      <a:pt x="56810" y="937564"/>
                    </a:cubicBezTo>
                    <a:cubicBezTo>
                      <a:pt x="65014" y="1039533"/>
                      <a:pt x="77473" y="997026"/>
                      <a:pt x="45939" y="1070457"/>
                    </a:cubicBezTo>
                    <a:cubicBezTo>
                      <a:pt x="44618" y="1073518"/>
                      <a:pt x="42548" y="1076934"/>
                      <a:pt x="41367" y="1080261"/>
                    </a:cubicBezTo>
                    <a:cubicBezTo>
                      <a:pt x="15700" y="1152690"/>
                      <a:pt x="51247" y="1152093"/>
                      <a:pt x="25593" y="1231493"/>
                    </a:cubicBezTo>
                    <a:cubicBezTo>
                      <a:pt x="-9102" y="1338859"/>
                      <a:pt x="12042" y="1278699"/>
                      <a:pt x="16386" y="1380007"/>
                    </a:cubicBezTo>
                    <a:cubicBezTo>
                      <a:pt x="20463" y="1475244"/>
                      <a:pt x="9883" y="1464284"/>
                      <a:pt x="41697" y="1538490"/>
                    </a:cubicBezTo>
                    <a:cubicBezTo>
                      <a:pt x="58156" y="1576882"/>
                      <a:pt x="83150" y="1618234"/>
                      <a:pt x="83772" y="1651228"/>
                    </a:cubicBezTo>
                    <a:cubicBezTo>
                      <a:pt x="167668" y="1666252"/>
                      <a:pt x="126837" y="1678419"/>
                      <a:pt x="189233" y="1691475"/>
                    </a:cubicBezTo>
                    <a:cubicBezTo>
                      <a:pt x="324792" y="1573593"/>
                      <a:pt x="261966" y="1644446"/>
                      <a:pt x="362727" y="1645399"/>
                    </a:cubicBezTo>
                    <a:cubicBezTo>
                      <a:pt x="421401" y="1645932"/>
                      <a:pt x="351615" y="1628559"/>
                      <a:pt x="421351" y="1646986"/>
                    </a:cubicBezTo>
                    <a:cubicBezTo>
                      <a:pt x="511152" y="1670684"/>
                      <a:pt x="558841" y="1639176"/>
                      <a:pt x="606530" y="1636572"/>
                    </a:cubicBezTo>
                    <a:cubicBezTo>
                      <a:pt x="646268" y="1634388"/>
                      <a:pt x="627281" y="1645920"/>
                      <a:pt x="654230" y="1644751"/>
                    </a:cubicBezTo>
                    <a:cubicBezTo>
                      <a:pt x="650103" y="1513509"/>
                      <a:pt x="623789" y="1350987"/>
                      <a:pt x="667477" y="1289723"/>
                    </a:cubicBezTo>
                    <a:lnTo>
                      <a:pt x="714784" y="1200480"/>
                    </a:lnTo>
                    <a:cubicBezTo>
                      <a:pt x="784888" y="1182560"/>
                      <a:pt x="745010" y="1185646"/>
                      <a:pt x="819521" y="1193393"/>
                    </a:cubicBezTo>
                    <a:cubicBezTo>
                      <a:pt x="964542" y="1208443"/>
                      <a:pt x="884202" y="1147064"/>
                      <a:pt x="892546" y="1041450"/>
                    </a:cubicBezTo>
                    <a:cubicBezTo>
                      <a:pt x="898960" y="960107"/>
                      <a:pt x="916244" y="1013650"/>
                      <a:pt x="857926" y="949985"/>
                    </a:cubicBezTo>
                    <a:cubicBezTo>
                      <a:pt x="908193" y="874331"/>
                      <a:pt x="844591" y="921042"/>
                      <a:pt x="881510" y="839546"/>
                    </a:cubicBezTo>
                    <a:cubicBezTo>
                      <a:pt x="899607" y="799541"/>
                      <a:pt x="896585" y="859002"/>
                      <a:pt x="905970" y="730275"/>
                    </a:cubicBezTo>
                    <a:cubicBezTo>
                      <a:pt x="858853" y="700493"/>
                      <a:pt x="900610" y="741667"/>
                      <a:pt x="861190" y="693635"/>
                    </a:cubicBezTo>
                    <a:cubicBezTo>
                      <a:pt x="835421" y="662254"/>
                      <a:pt x="823928" y="659409"/>
                      <a:pt x="806262" y="637095"/>
                    </a:cubicBezTo>
                    <a:cubicBezTo>
                      <a:pt x="763971" y="583653"/>
                      <a:pt x="796115" y="564311"/>
                      <a:pt x="790680" y="486905"/>
                    </a:cubicBezTo>
                    <a:cubicBezTo>
                      <a:pt x="825846" y="488467"/>
                      <a:pt x="832780" y="480009"/>
                      <a:pt x="855119" y="466483"/>
                    </a:cubicBezTo>
                    <a:cubicBezTo>
                      <a:pt x="800306" y="350507"/>
                      <a:pt x="842203" y="425716"/>
                      <a:pt x="861367" y="353948"/>
                    </a:cubicBezTo>
                    <a:cubicBezTo>
                      <a:pt x="829694" y="314705"/>
                      <a:pt x="846204" y="309829"/>
                      <a:pt x="812257" y="293992"/>
                    </a:cubicBezTo>
                    <a:cubicBezTo>
                      <a:pt x="789320" y="283311"/>
                      <a:pt x="794769" y="311289"/>
                      <a:pt x="749087" y="265938"/>
                    </a:cubicBezTo>
                    <a:lnTo>
                      <a:pt x="652033" y="145961"/>
                    </a:lnTo>
                    <a:lnTo>
                      <a:pt x="683644" y="76733"/>
                    </a:lnTo>
                    <a:lnTo>
                      <a:pt x="656745" y="34594"/>
                    </a:lnTo>
                    <a:cubicBezTo>
                      <a:pt x="645341" y="15074"/>
                      <a:pt x="654103" y="23355"/>
                      <a:pt x="641594" y="6350"/>
                    </a:cubicBezTo>
                    <a:lnTo>
                      <a:pt x="632793" y="31445"/>
                    </a:lnTo>
                    <a:cubicBezTo>
                      <a:pt x="581155" y="14757"/>
                      <a:pt x="491569" y="36156"/>
                      <a:pt x="411000" y="54394"/>
                    </a:cubicBezTo>
                    <a:cubicBezTo>
                      <a:pt x="378043" y="93319"/>
                      <a:pt x="394223" y="105676"/>
                      <a:pt x="360467" y="135851"/>
                    </a:cubicBezTo>
                    <a:lnTo>
                      <a:pt x="293716" y="195833"/>
                    </a:lnTo>
                    <a:cubicBezTo>
                      <a:pt x="234076" y="265671"/>
                      <a:pt x="212830" y="216509"/>
                      <a:pt x="151857" y="29310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4" name="Freeform 3">
                <a:extLst>
                  <a:ext uri="{FF2B5EF4-FFF2-40B4-BE49-F238E27FC236}">
                    <a16:creationId xmlns:a16="http://schemas.microsoft.com/office/drawing/2014/main" id="{706F2934-C25C-417C-B22B-6B392989C601}"/>
                  </a:ext>
                </a:extLst>
              </p:cNvPr>
              <p:cNvSpPr/>
              <p:nvPr/>
            </p:nvSpPr>
            <p:spPr>
              <a:xfrm>
                <a:off x="4588398" y="787736"/>
                <a:ext cx="744835" cy="816715"/>
              </a:xfrm>
              <a:custGeom>
                <a:avLst/>
                <a:gdLst>
                  <a:gd name="connsiteX0" fmla="*/ 141713 w 1425937"/>
                  <a:gd name="connsiteY0" fmla="*/ 1071587 h 1563547"/>
                  <a:gd name="connsiteX1" fmla="*/ 134182 w 1425937"/>
                  <a:gd name="connsiteY1" fmla="*/ 1080414 h 1563547"/>
                  <a:gd name="connsiteX2" fmla="*/ 30727 w 1425937"/>
                  <a:gd name="connsiteY2" fmla="*/ 1156512 h 1563547"/>
                  <a:gd name="connsiteX3" fmla="*/ 20593 w 1425937"/>
                  <a:gd name="connsiteY3" fmla="*/ 1314589 h 1563547"/>
                  <a:gd name="connsiteX4" fmla="*/ 19107 w 1425937"/>
                  <a:gd name="connsiteY4" fmla="*/ 1323213 h 1563547"/>
                  <a:gd name="connsiteX5" fmla="*/ 14128 w 1425937"/>
                  <a:gd name="connsiteY5" fmla="*/ 1371422 h 1563547"/>
                  <a:gd name="connsiteX6" fmla="*/ 80334 w 1425937"/>
                  <a:gd name="connsiteY6" fmla="*/ 1557197 h 1563547"/>
                  <a:gd name="connsiteX7" fmla="*/ 158134 w 1425937"/>
                  <a:gd name="connsiteY7" fmla="*/ 1518919 h 1563547"/>
                  <a:gd name="connsiteX8" fmla="*/ 152648 w 1425937"/>
                  <a:gd name="connsiteY8" fmla="*/ 1437132 h 1563547"/>
                  <a:gd name="connsiteX9" fmla="*/ 335870 w 1425937"/>
                  <a:gd name="connsiteY9" fmla="*/ 1435582 h 1563547"/>
                  <a:gd name="connsiteX10" fmla="*/ 355720 w 1425937"/>
                  <a:gd name="connsiteY10" fmla="*/ 1427111 h 1563547"/>
                  <a:gd name="connsiteX11" fmla="*/ 385235 w 1425937"/>
                  <a:gd name="connsiteY11" fmla="*/ 1406080 h 1563547"/>
                  <a:gd name="connsiteX12" fmla="*/ 565182 w 1425937"/>
                  <a:gd name="connsiteY12" fmla="*/ 1414653 h 1563547"/>
                  <a:gd name="connsiteX13" fmla="*/ 557790 w 1425937"/>
                  <a:gd name="connsiteY13" fmla="*/ 1480718 h 1563547"/>
                  <a:gd name="connsiteX14" fmla="*/ 610965 w 1425937"/>
                  <a:gd name="connsiteY14" fmla="*/ 1469897 h 1563547"/>
                  <a:gd name="connsiteX15" fmla="*/ 752824 w 1425937"/>
                  <a:gd name="connsiteY15" fmla="*/ 1372628 h 1563547"/>
                  <a:gd name="connsiteX16" fmla="*/ 819575 w 1425937"/>
                  <a:gd name="connsiteY16" fmla="*/ 1312646 h 1563547"/>
                  <a:gd name="connsiteX17" fmla="*/ 870108 w 1425937"/>
                  <a:gd name="connsiteY17" fmla="*/ 1231188 h 1563547"/>
                  <a:gd name="connsiteX18" fmla="*/ 1091901 w 1425937"/>
                  <a:gd name="connsiteY18" fmla="*/ 1208239 h 1563547"/>
                  <a:gd name="connsiteX19" fmla="*/ 1100702 w 1425937"/>
                  <a:gd name="connsiteY19" fmla="*/ 1183144 h 1563547"/>
                  <a:gd name="connsiteX20" fmla="*/ 1126572 w 1425937"/>
                  <a:gd name="connsiteY20" fmla="*/ 1032637 h 1563547"/>
                  <a:gd name="connsiteX21" fmla="*/ 1190161 w 1425937"/>
                  <a:gd name="connsiteY21" fmla="*/ 756475 h 1563547"/>
                  <a:gd name="connsiteX22" fmla="*/ 1267936 w 1425937"/>
                  <a:gd name="connsiteY22" fmla="*/ 612432 h 1563547"/>
                  <a:gd name="connsiteX23" fmla="*/ 1294720 w 1425937"/>
                  <a:gd name="connsiteY23" fmla="*/ 558736 h 1563547"/>
                  <a:gd name="connsiteX24" fmla="*/ 1350410 w 1425937"/>
                  <a:gd name="connsiteY24" fmla="*/ 502246 h 1563547"/>
                  <a:gd name="connsiteX25" fmla="*/ 1390250 w 1425937"/>
                  <a:gd name="connsiteY25" fmla="*/ 454037 h 1563547"/>
                  <a:gd name="connsiteX26" fmla="*/ 1419587 w 1425937"/>
                  <a:gd name="connsiteY26" fmla="*/ 380276 h 1563547"/>
                  <a:gd name="connsiteX27" fmla="*/ 1165650 w 1425937"/>
                  <a:gd name="connsiteY27" fmla="*/ 255168 h 1563547"/>
                  <a:gd name="connsiteX28" fmla="*/ 1161942 w 1425937"/>
                  <a:gd name="connsiteY28" fmla="*/ 244132 h 1563547"/>
                  <a:gd name="connsiteX29" fmla="*/ 1147350 w 1425937"/>
                  <a:gd name="connsiteY29" fmla="*/ 210642 h 1563547"/>
                  <a:gd name="connsiteX30" fmla="*/ 937482 w 1425937"/>
                  <a:gd name="connsiteY30" fmla="*/ 173850 h 1563547"/>
                  <a:gd name="connsiteX31" fmla="*/ 849255 w 1425937"/>
                  <a:gd name="connsiteY31" fmla="*/ 150812 h 1563547"/>
                  <a:gd name="connsiteX32" fmla="*/ 765714 w 1425937"/>
                  <a:gd name="connsiteY32" fmla="*/ 111633 h 1563547"/>
                  <a:gd name="connsiteX33" fmla="*/ 668077 w 1425937"/>
                  <a:gd name="connsiteY33" fmla="*/ 85521 h 1563547"/>
                  <a:gd name="connsiteX34" fmla="*/ 572382 w 1425937"/>
                  <a:gd name="connsiteY34" fmla="*/ 41808 h 1563547"/>
                  <a:gd name="connsiteX35" fmla="*/ 347643 w 1425937"/>
                  <a:gd name="connsiteY35" fmla="*/ 6350 h 1563547"/>
                  <a:gd name="connsiteX36" fmla="*/ 376206 w 1425937"/>
                  <a:gd name="connsiteY36" fmla="*/ 130543 h 1563547"/>
                  <a:gd name="connsiteX37" fmla="*/ 341915 w 1425937"/>
                  <a:gd name="connsiteY37" fmla="*/ 258610 h 1563547"/>
                  <a:gd name="connsiteX38" fmla="*/ 344049 w 1425937"/>
                  <a:gd name="connsiteY38" fmla="*/ 408381 h 1563547"/>
                  <a:gd name="connsiteX39" fmla="*/ 442169 w 1425937"/>
                  <a:gd name="connsiteY39" fmla="*/ 463753 h 1563547"/>
                  <a:gd name="connsiteX40" fmla="*/ 465131 w 1425937"/>
                  <a:gd name="connsiteY40" fmla="*/ 537057 h 1563547"/>
                  <a:gd name="connsiteX41" fmla="*/ 521710 w 1425937"/>
                  <a:gd name="connsiteY41" fmla="*/ 667054 h 1563547"/>
                  <a:gd name="connsiteX42" fmla="*/ 495382 w 1425937"/>
                  <a:gd name="connsiteY42" fmla="*/ 723188 h 1563547"/>
                  <a:gd name="connsiteX43" fmla="*/ 488334 w 1425937"/>
                  <a:gd name="connsiteY43" fmla="*/ 735660 h 1563547"/>
                  <a:gd name="connsiteX44" fmla="*/ 528263 w 1425937"/>
                  <a:gd name="connsiteY44" fmla="*/ 813587 h 1563547"/>
                  <a:gd name="connsiteX45" fmla="*/ 502126 w 1425937"/>
                  <a:gd name="connsiteY45" fmla="*/ 928230 h 1563547"/>
                  <a:gd name="connsiteX46" fmla="*/ 418725 w 1425937"/>
                  <a:gd name="connsiteY46" fmla="*/ 986701 h 1563547"/>
                  <a:gd name="connsiteX47" fmla="*/ 382987 w 1425937"/>
                  <a:gd name="connsiteY47" fmla="*/ 1083144 h 1563547"/>
                  <a:gd name="connsiteX48" fmla="*/ 287966 w 1425937"/>
                  <a:gd name="connsiteY48" fmla="*/ 1015568 h 1563547"/>
                  <a:gd name="connsiteX49" fmla="*/ 141713 w 1425937"/>
                  <a:gd name="connsiteY49" fmla="*/ 1071587 h 15635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425937" h="1563547">
                    <a:moveTo>
                      <a:pt x="141713" y="1071587"/>
                    </a:moveTo>
                    <a:cubicBezTo>
                      <a:pt x="138970" y="1074305"/>
                      <a:pt x="135363" y="1075054"/>
                      <a:pt x="134182" y="1080414"/>
                    </a:cubicBezTo>
                    <a:lnTo>
                      <a:pt x="30727" y="1156512"/>
                    </a:lnTo>
                    <a:cubicBezTo>
                      <a:pt x="38767" y="1293418"/>
                      <a:pt x="39224" y="1225613"/>
                      <a:pt x="20593" y="1314589"/>
                    </a:cubicBezTo>
                    <a:cubicBezTo>
                      <a:pt x="20110" y="1316926"/>
                      <a:pt x="19488" y="1320876"/>
                      <a:pt x="19107" y="1323213"/>
                    </a:cubicBezTo>
                    <a:lnTo>
                      <a:pt x="14128" y="1371422"/>
                    </a:lnTo>
                    <a:cubicBezTo>
                      <a:pt x="-10077" y="1512887"/>
                      <a:pt x="24073" y="1469923"/>
                      <a:pt x="80334" y="1557197"/>
                    </a:cubicBezTo>
                    <a:cubicBezTo>
                      <a:pt x="121774" y="1540548"/>
                      <a:pt x="104273" y="1537944"/>
                      <a:pt x="158134" y="1518919"/>
                    </a:cubicBezTo>
                    <a:cubicBezTo>
                      <a:pt x="140163" y="1468628"/>
                      <a:pt x="135198" y="1495691"/>
                      <a:pt x="152648" y="1437132"/>
                    </a:cubicBezTo>
                    <a:cubicBezTo>
                      <a:pt x="198012" y="1428521"/>
                      <a:pt x="283318" y="1450670"/>
                      <a:pt x="335870" y="1435582"/>
                    </a:cubicBezTo>
                    <a:cubicBezTo>
                      <a:pt x="402533" y="1416418"/>
                      <a:pt x="312959" y="1448955"/>
                      <a:pt x="355720" y="1427111"/>
                    </a:cubicBezTo>
                    <a:lnTo>
                      <a:pt x="385235" y="1406080"/>
                    </a:lnTo>
                    <a:cubicBezTo>
                      <a:pt x="416071" y="1386713"/>
                      <a:pt x="510711" y="1410512"/>
                      <a:pt x="565182" y="1414653"/>
                    </a:cubicBezTo>
                    <a:lnTo>
                      <a:pt x="557790" y="1480718"/>
                    </a:lnTo>
                    <a:lnTo>
                      <a:pt x="610965" y="1469897"/>
                    </a:lnTo>
                    <a:cubicBezTo>
                      <a:pt x="671938" y="1393304"/>
                      <a:pt x="693185" y="1442466"/>
                      <a:pt x="752824" y="1372628"/>
                    </a:cubicBezTo>
                    <a:lnTo>
                      <a:pt x="819575" y="1312646"/>
                    </a:lnTo>
                    <a:cubicBezTo>
                      <a:pt x="853332" y="1282471"/>
                      <a:pt x="837152" y="1270114"/>
                      <a:pt x="870108" y="1231188"/>
                    </a:cubicBezTo>
                    <a:cubicBezTo>
                      <a:pt x="950678" y="1212951"/>
                      <a:pt x="1040263" y="1191552"/>
                      <a:pt x="1091901" y="1208239"/>
                    </a:cubicBezTo>
                    <a:lnTo>
                      <a:pt x="1100702" y="1183144"/>
                    </a:lnTo>
                    <a:cubicBezTo>
                      <a:pt x="1074287" y="1104125"/>
                      <a:pt x="1120476" y="1148410"/>
                      <a:pt x="1126572" y="1032637"/>
                    </a:cubicBezTo>
                    <a:cubicBezTo>
                      <a:pt x="1142295" y="733602"/>
                      <a:pt x="1069080" y="954252"/>
                      <a:pt x="1190161" y="756475"/>
                    </a:cubicBezTo>
                    <a:cubicBezTo>
                      <a:pt x="1259148" y="643801"/>
                      <a:pt x="1196461" y="787895"/>
                      <a:pt x="1267936" y="612432"/>
                    </a:cubicBezTo>
                    <a:lnTo>
                      <a:pt x="1294720" y="558736"/>
                    </a:lnTo>
                    <a:cubicBezTo>
                      <a:pt x="1326305" y="510616"/>
                      <a:pt x="1312767" y="563994"/>
                      <a:pt x="1350410" y="502246"/>
                    </a:cubicBezTo>
                    <a:cubicBezTo>
                      <a:pt x="1363681" y="480428"/>
                      <a:pt x="1343882" y="478662"/>
                      <a:pt x="1390250" y="454037"/>
                    </a:cubicBezTo>
                    <a:cubicBezTo>
                      <a:pt x="1402493" y="401421"/>
                      <a:pt x="1400740" y="420344"/>
                      <a:pt x="1419587" y="380276"/>
                    </a:cubicBezTo>
                    <a:cubicBezTo>
                      <a:pt x="1308957" y="296748"/>
                      <a:pt x="1227677" y="424865"/>
                      <a:pt x="1165650" y="255168"/>
                    </a:cubicBezTo>
                    <a:cubicBezTo>
                      <a:pt x="1164330" y="251561"/>
                      <a:pt x="1163275" y="247700"/>
                      <a:pt x="1161942" y="244132"/>
                    </a:cubicBezTo>
                    <a:lnTo>
                      <a:pt x="1147350" y="210642"/>
                    </a:lnTo>
                    <a:cubicBezTo>
                      <a:pt x="1031183" y="202628"/>
                      <a:pt x="1035780" y="241693"/>
                      <a:pt x="937482" y="173850"/>
                    </a:cubicBezTo>
                    <a:cubicBezTo>
                      <a:pt x="888879" y="140284"/>
                      <a:pt x="918178" y="148374"/>
                      <a:pt x="849255" y="150812"/>
                    </a:cubicBezTo>
                    <a:cubicBezTo>
                      <a:pt x="772623" y="153530"/>
                      <a:pt x="825595" y="150723"/>
                      <a:pt x="765714" y="111633"/>
                    </a:cubicBezTo>
                    <a:cubicBezTo>
                      <a:pt x="721277" y="82638"/>
                      <a:pt x="720744" y="102971"/>
                      <a:pt x="668077" y="85521"/>
                    </a:cubicBezTo>
                    <a:cubicBezTo>
                      <a:pt x="640175" y="76276"/>
                      <a:pt x="618140" y="55562"/>
                      <a:pt x="572382" y="41808"/>
                    </a:cubicBezTo>
                    <a:cubicBezTo>
                      <a:pt x="486175" y="15875"/>
                      <a:pt x="445014" y="7531"/>
                      <a:pt x="347643" y="6350"/>
                    </a:cubicBezTo>
                    <a:cubicBezTo>
                      <a:pt x="360153" y="74828"/>
                      <a:pt x="377564" y="15913"/>
                      <a:pt x="376206" y="130543"/>
                    </a:cubicBezTo>
                    <a:cubicBezTo>
                      <a:pt x="375177" y="216801"/>
                      <a:pt x="362261" y="188379"/>
                      <a:pt x="341915" y="258610"/>
                    </a:cubicBezTo>
                    <a:cubicBezTo>
                      <a:pt x="329330" y="302107"/>
                      <a:pt x="333927" y="362165"/>
                      <a:pt x="344049" y="408381"/>
                    </a:cubicBezTo>
                    <a:cubicBezTo>
                      <a:pt x="357638" y="470382"/>
                      <a:pt x="377285" y="460527"/>
                      <a:pt x="442169" y="463753"/>
                    </a:cubicBezTo>
                    <a:cubicBezTo>
                      <a:pt x="447021" y="503389"/>
                      <a:pt x="450666" y="507212"/>
                      <a:pt x="465131" y="537057"/>
                    </a:cubicBezTo>
                    <a:cubicBezTo>
                      <a:pt x="491064" y="590486"/>
                      <a:pt x="526231" y="637235"/>
                      <a:pt x="521710" y="667054"/>
                    </a:cubicBezTo>
                    <a:lnTo>
                      <a:pt x="495382" y="723188"/>
                    </a:lnTo>
                    <a:cubicBezTo>
                      <a:pt x="494062" y="720902"/>
                      <a:pt x="489896" y="731151"/>
                      <a:pt x="488334" y="735660"/>
                    </a:cubicBezTo>
                    <a:cubicBezTo>
                      <a:pt x="534397" y="754164"/>
                      <a:pt x="566668" y="758634"/>
                      <a:pt x="528263" y="813587"/>
                    </a:cubicBezTo>
                    <a:cubicBezTo>
                      <a:pt x="470338" y="896467"/>
                      <a:pt x="498138" y="822248"/>
                      <a:pt x="502126" y="928230"/>
                    </a:cubicBezTo>
                    <a:cubicBezTo>
                      <a:pt x="423843" y="970368"/>
                      <a:pt x="457130" y="899744"/>
                      <a:pt x="418725" y="986701"/>
                    </a:cubicBezTo>
                    <a:cubicBezTo>
                      <a:pt x="403739" y="1020635"/>
                      <a:pt x="400945" y="1049007"/>
                      <a:pt x="382987" y="1083144"/>
                    </a:cubicBezTo>
                    <a:cubicBezTo>
                      <a:pt x="342017" y="1058621"/>
                      <a:pt x="321100" y="1036472"/>
                      <a:pt x="287966" y="1015568"/>
                    </a:cubicBezTo>
                    <a:cubicBezTo>
                      <a:pt x="159010" y="1076858"/>
                      <a:pt x="166960" y="1008176"/>
                      <a:pt x="141713" y="1071587"/>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5" name="Freeform 3">
                <a:extLst>
                  <a:ext uri="{FF2B5EF4-FFF2-40B4-BE49-F238E27FC236}">
                    <a16:creationId xmlns:a16="http://schemas.microsoft.com/office/drawing/2014/main" id="{0DA6DF93-3541-4682-A9F3-76DB3F7C3204}"/>
                  </a:ext>
                </a:extLst>
              </p:cNvPr>
              <p:cNvSpPr/>
              <p:nvPr/>
            </p:nvSpPr>
            <p:spPr>
              <a:xfrm>
                <a:off x="5789958" y="1608667"/>
                <a:ext cx="906213" cy="745014"/>
              </a:xfrm>
              <a:custGeom>
                <a:avLst/>
                <a:gdLst>
                  <a:gd name="connsiteX0" fmla="*/ 39167 w 1734884"/>
                  <a:gd name="connsiteY0" fmla="*/ 872280 h 1426279"/>
                  <a:gd name="connsiteX1" fmla="*/ 14732 w 1734884"/>
                  <a:gd name="connsiteY1" fmla="*/ 940136 h 1426279"/>
                  <a:gd name="connsiteX2" fmla="*/ 6350 w 1734884"/>
                  <a:gd name="connsiteY2" fmla="*/ 1026445 h 1426279"/>
                  <a:gd name="connsiteX3" fmla="*/ 17234 w 1734884"/>
                  <a:gd name="connsiteY3" fmla="*/ 1031411 h 1426279"/>
                  <a:gd name="connsiteX4" fmla="*/ 137706 w 1734884"/>
                  <a:gd name="connsiteY4" fmla="*/ 1220108 h 1426279"/>
                  <a:gd name="connsiteX5" fmla="*/ 142951 w 1734884"/>
                  <a:gd name="connsiteY5" fmla="*/ 1228655 h 1426279"/>
                  <a:gd name="connsiteX6" fmla="*/ 175501 w 1734884"/>
                  <a:gd name="connsiteY6" fmla="*/ 1300803 h 1426279"/>
                  <a:gd name="connsiteX7" fmla="*/ 204952 w 1734884"/>
                  <a:gd name="connsiteY7" fmla="*/ 1376127 h 1426279"/>
                  <a:gd name="connsiteX8" fmla="*/ 247015 w 1734884"/>
                  <a:gd name="connsiteY8" fmla="*/ 1419929 h 1426279"/>
                  <a:gd name="connsiteX9" fmla="*/ 370751 w 1734884"/>
                  <a:gd name="connsiteY9" fmla="*/ 1371733 h 1426279"/>
                  <a:gd name="connsiteX10" fmla="*/ 500024 w 1734884"/>
                  <a:gd name="connsiteY10" fmla="*/ 1322279 h 1426279"/>
                  <a:gd name="connsiteX11" fmla="*/ 541376 w 1734884"/>
                  <a:gd name="connsiteY11" fmla="*/ 1170057 h 1426279"/>
                  <a:gd name="connsiteX12" fmla="*/ 936612 w 1734884"/>
                  <a:gd name="connsiteY12" fmla="*/ 1194365 h 1426279"/>
                  <a:gd name="connsiteX13" fmla="*/ 1028535 w 1734884"/>
                  <a:gd name="connsiteY13" fmla="*/ 1144289 h 1426279"/>
                  <a:gd name="connsiteX14" fmla="*/ 1023594 w 1734884"/>
                  <a:gd name="connsiteY14" fmla="*/ 1047134 h 1426279"/>
                  <a:gd name="connsiteX15" fmla="*/ 1265961 w 1734884"/>
                  <a:gd name="connsiteY15" fmla="*/ 1053801 h 1426279"/>
                  <a:gd name="connsiteX16" fmla="*/ 1499387 w 1734884"/>
                  <a:gd name="connsiteY16" fmla="*/ 952138 h 1426279"/>
                  <a:gd name="connsiteX17" fmla="*/ 1549972 w 1734884"/>
                  <a:gd name="connsiteY17" fmla="*/ 1005846 h 1426279"/>
                  <a:gd name="connsiteX18" fmla="*/ 1728534 w 1734884"/>
                  <a:gd name="connsiteY18" fmla="*/ 1014012 h 1426279"/>
                  <a:gd name="connsiteX19" fmla="*/ 1727111 w 1734884"/>
                  <a:gd name="connsiteY19" fmla="*/ 916336 h 1426279"/>
                  <a:gd name="connsiteX20" fmla="*/ 1653730 w 1734884"/>
                  <a:gd name="connsiteY20" fmla="*/ 853433 h 1426279"/>
                  <a:gd name="connsiteX21" fmla="*/ 1417091 w 1734884"/>
                  <a:gd name="connsiteY21" fmla="*/ 716222 h 1426279"/>
                  <a:gd name="connsiteX22" fmla="*/ 1284554 w 1734884"/>
                  <a:gd name="connsiteY22" fmla="*/ 584511 h 1426279"/>
                  <a:gd name="connsiteX23" fmla="*/ 1136688 w 1734884"/>
                  <a:gd name="connsiteY23" fmla="*/ 485286 h 1426279"/>
                  <a:gd name="connsiteX24" fmla="*/ 1410576 w 1734884"/>
                  <a:gd name="connsiteY24" fmla="*/ 584917 h 1426279"/>
                  <a:gd name="connsiteX25" fmla="*/ 1654277 w 1734884"/>
                  <a:gd name="connsiteY25" fmla="*/ 700652 h 1426279"/>
                  <a:gd name="connsiteX26" fmla="*/ 1631581 w 1734884"/>
                  <a:gd name="connsiteY26" fmla="*/ 582949 h 1426279"/>
                  <a:gd name="connsiteX27" fmla="*/ 1644739 w 1734884"/>
                  <a:gd name="connsiteY27" fmla="*/ 474453 h 1426279"/>
                  <a:gd name="connsiteX28" fmla="*/ 1590967 w 1734884"/>
                  <a:gd name="connsiteY28" fmla="*/ 417366 h 1426279"/>
                  <a:gd name="connsiteX29" fmla="*/ 1540561 w 1734884"/>
                  <a:gd name="connsiteY29" fmla="*/ 355365 h 1426279"/>
                  <a:gd name="connsiteX30" fmla="*/ 1488897 w 1734884"/>
                  <a:gd name="connsiteY30" fmla="*/ 227552 h 1426279"/>
                  <a:gd name="connsiteX31" fmla="*/ 1436040 w 1734884"/>
                  <a:gd name="connsiteY31" fmla="*/ 115538 h 1426279"/>
                  <a:gd name="connsiteX32" fmla="*/ 1418108 w 1734884"/>
                  <a:gd name="connsiteY32" fmla="*/ 75660 h 1426279"/>
                  <a:gd name="connsiteX33" fmla="*/ 1396378 w 1734884"/>
                  <a:gd name="connsiteY33" fmla="*/ 44354 h 1426279"/>
                  <a:gd name="connsiteX34" fmla="*/ 1388364 w 1734884"/>
                  <a:gd name="connsiteY34" fmla="*/ 38512 h 1426279"/>
                  <a:gd name="connsiteX35" fmla="*/ 1283487 w 1734884"/>
                  <a:gd name="connsiteY35" fmla="*/ 16135 h 1426279"/>
                  <a:gd name="connsiteX36" fmla="*/ 1241755 w 1734884"/>
                  <a:gd name="connsiteY36" fmla="*/ 93732 h 1426279"/>
                  <a:gd name="connsiteX37" fmla="*/ 1211719 w 1734884"/>
                  <a:gd name="connsiteY37" fmla="*/ 174732 h 1426279"/>
                  <a:gd name="connsiteX38" fmla="*/ 1120267 w 1734884"/>
                  <a:gd name="connsiteY38" fmla="*/ 293363 h 1426279"/>
                  <a:gd name="connsiteX39" fmla="*/ 1050963 w 1734884"/>
                  <a:gd name="connsiteY39" fmla="*/ 263455 h 1426279"/>
                  <a:gd name="connsiteX40" fmla="*/ 995515 w 1734884"/>
                  <a:gd name="connsiteY40" fmla="*/ 332377 h 1426279"/>
                  <a:gd name="connsiteX41" fmla="*/ 953935 w 1734884"/>
                  <a:gd name="connsiteY41" fmla="*/ 181552 h 1426279"/>
                  <a:gd name="connsiteX42" fmla="*/ 848093 w 1734884"/>
                  <a:gd name="connsiteY42" fmla="*/ 281527 h 1426279"/>
                  <a:gd name="connsiteX43" fmla="*/ 800570 w 1734884"/>
                  <a:gd name="connsiteY43" fmla="*/ 540886 h 1426279"/>
                  <a:gd name="connsiteX44" fmla="*/ 726554 w 1734884"/>
                  <a:gd name="connsiteY44" fmla="*/ 618915 h 1426279"/>
                  <a:gd name="connsiteX45" fmla="*/ 661899 w 1734884"/>
                  <a:gd name="connsiteY45" fmla="*/ 703840 h 1426279"/>
                  <a:gd name="connsiteX46" fmla="*/ 491947 w 1734884"/>
                  <a:gd name="connsiteY46" fmla="*/ 689844 h 1426279"/>
                  <a:gd name="connsiteX47" fmla="*/ 434797 w 1734884"/>
                  <a:gd name="connsiteY47" fmla="*/ 728237 h 1426279"/>
                  <a:gd name="connsiteX48" fmla="*/ 372694 w 1734884"/>
                  <a:gd name="connsiteY48" fmla="*/ 766971 h 1426279"/>
                  <a:gd name="connsiteX49" fmla="*/ 221425 w 1734884"/>
                  <a:gd name="connsiteY49" fmla="*/ 710126 h 1426279"/>
                  <a:gd name="connsiteX50" fmla="*/ 143027 w 1734884"/>
                  <a:gd name="connsiteY50" fmla="*/ 826662 h 1426279"/>
                  <a:gd name="connsiteX51" fmla="*/ 85662 w 1734884"/>
                  <a:gd name="connsiteY51" fmla="*/ 833710 h 1426279"/>
                  <a:gd name="connsiteX52" fmla="*/ 39167 w 1734884"/>
                  <a:gd name="connsiteY52" fmla="*/ 872280 h 1426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Lst>
                <a:rect l="l" t="t" r="r" b="b"/>
                <a:pathLst>
                  <a:path w="1734884" h="1426279">
                    <a:moveTo>
                      <a:pt x="39167" y="872280"/>
                    </a:moveTo>
                    <a:cubicBezTo>
                      <a:pt x="12382" y="941279"/>
                      <a:pt x="14833" y="854805"/>
                      <a:pt x="14732" y="940136"/>
                    </a:cubicBezTo>
                    <a:cubicBezTo>
                      <a:pt x="14694" y="992854"/>
                      <a:pt x="42113" y="942460"/>
                      <a:pt x="6350" y="1026445"/>
                    </a:cubicBezTo>
                    <a:cubicBezTo>
                      <a:pt x="9627" y="1028706"/>
                      <a:pt x="14833" y="1030065"/>
                      <a:pt x="17234" y="1031411"/>
                    </a:cubicBezTo>
                    <a:lnTo>
                      <a:pt x="137706" y="1220108"/>
                    </a:lnTo>
                    <a:cubicBezTo>
                      <a:pt x="139154" y="1222762"/>
                      <a:pt x="141440" y="1226077"/>
                      <a:pt x="142951" y="1228655"/>
                    </a:cubicBezTo>
                    <a:cubicBezTo>
                      <a:pt x="166358" y="1268101"/>
                      <a:pt x="169850" y="1247946"/>
                      <a:pt x="175501" y="1300803"/>
                    </a:cubicBezTo>
                    <a:lnTo>
                      <a:pt x="204952" y="1376127"/>
                    </a:lnTo>
                    <a:cubicBezTo>
                      <a:pt x="209702" y="1384509"/>
                      <a:pt x="231940" y="1401870"/>
                      <a:pt x="247015" y="1419929"/>
                    </a:cubicBezTo>
                    <a:cubicBezTo>
                      <a:pt x="311988" y="1374159"/>
                      <a:pt x="309130" y="1418774"/>
                      <a:pt x="370751" y="1371733"/>
                    </a:cubicBezTo>
                    <a:cubicBezTo>
                      <a:pt x="429717" y="1326724"/>
                      <a:pt x="401002" y="1322622"/>
                      <a:pt x="500024" y="1322279"/>
                    </a:cubicBezTo>
                    <a:cubicBezTo>
                      <a:pt x="494830" y="1262145"/>
                      <a:pt x="514553" y="1212843"/>
                      <a:pt x="541376" y="1170057"/>
                    </a:cubicBezTo>
                    <a:lnTo>
                      <a:pt x="936612" y="1194365"/>
                    </a:lnTo>
                    <a:cubicBezTo>
                      <a:pt x="940054" y="1193730"/>
                      <a:pt x="1002017" y="1155617"/>
                      <a:pt x="1028535" y="1144289"/>
                    </a:cubicBezTo>
                    <a:lnTo>
                      <a:pt x="1023594" y="1047134"/>
                    </a:lnTo>
                    <a:cubicBezTo>
                      <a:pt x="1323251" y="1033583"/>
                      <a:pt x="1133437" y="1074629"/>
                      <a:pt x="1265961" y="1053801"/>
                    </a:cubicBezTo>
                    <a:cubicBezTo>
                      <a:pt x="1433284" y="1027525"/>
                      <a:pt x="1353134" y="857738"/>
                      <a:pt x="1499387" y="952138"/>
                    </a:cubicBezTo>
                    <a:cubicBezTo>
                      <a:pt x="1542669" y="980065"/>
                      <a:pt x="1521053" y="972991"/>
                      <a:pt x="1549972" y="1005846"/>
                    </a:cubicBezTo>
                    <a:lnTo>
                      <a:pt x="1728534" y="1014012"/>
                    </a:lnTo>
                    <a:lnTo>
                      <a:pt x="1727111" y="916336"/>
                    </a:lnTo>
                    <a:cubicBezTo>
                      <a:pt x="1675663" y="905465"/>
                      <a:pt x="1696897" y="900080"/>
                      <a:pt x="1653730" y="853433"/>
                    </a:cubicBezTo>
                    <a:cubicBezTo>
                      <a:pt x="1579359" y="773042"/>
                      <a:pt x="1487005" y="755402"/>
                      <a:pt x="1417091" y="716222"/>
                    </a:cubicBezTo>
                    <a:cubicBezTo>
                      <a:pt x="1336408" y="670998"/>
                      <a:pt x="1350683" y="628567"/>
                      <a:pt x="1284554" y="584511"/>
                    </a:cubicBezTo>
                    <a:cubicBezTo>
                      <a:pt x="1178483" y="513886"/>
                      <a:pt x="1163904" y="545674"/>
                      <a:pt x="1136688" y="485286"/>
                    </a:cubicBezTo>
                    <a:cubicBezTo>
                      <a:pt x="1270902" y="468534"/>
                      <a:pt x="1303997" y="559568"/>
                      <a:pt x="1410576" y="584917"/>
                    </a:cubicBezTo>
                    <a:cubicBezTo>
                      <a:pt x="1519339" y="610787"/>
                      <a:pt x="1551750" y="721544"/>
                      <a:pt x="1654277" y="700652"/>
                    </a:cubicBezTo>
                    <a:cubicBezTo>
                      <a:pt x="1661160" y="644709"/>
                      <a:pt x="1637271" y="679507"/>
                      <a:pt x="1631581" y="582949"/>
                    </a:cubicBezTo>
                    <a:cubicBezTo>
                      <a:pt x="1627632" y="516248"/>
                      <a:pt x="1613243" y="503980"/>
                      <a:pt x="1644739" y="474453"/>
                    </a:cubicBezTo>
                    <a:cubicBezTo>
                      <a:pt x="1622806" y="400373"/>
                      <a:pt x="1638719" y="474745"/>
                      <a:pt x="1590967" y="417366"/>
                    </a:cubicBezTo>
                    <a:cubicBezTo>
                      <a:pt x="1556779" y="376281"/>
                      <a:pt x="1600048" y="404018"/>
                      <a:pt x="1540561" y="355365"/>
                    </a:cubicBezTo>
                    <a:cubicBezTo>
                      <a:pt x="1463103" y="292042"/>
                      <a:pt x="1497584" y="313086"/>
                      <a:pt x="1488897" y="227552"/>
                    </a:cubicBezTo>
                    <a:cubicBezTo>
                      <a:pt x="1480108" y="140862"/>
                      <a:pt x="1454010" y="141459"/>
                      <a:pt x="1436040" y="115538"/>
                    </a:cubicBezTo>
                    <a:cubicBezTo>
                      <a:pt x="1407541" y="74415"/>
                      <a:pt x="1437246" y="114585"/>
                      <a:pt x="1418108" y="75660"/>
                    </a:cubicBezTo>
                    <a:cubicBezTo>
                      <a:pt x="1396238" y="31159"/>
                      <a:pt x="1431265" y="75228"/>
                      <a:pt x="1396378" y="44354"/>
                    </a:cubicBezTo>
                    <a:cubicBezTo>
                      <a:pt x="1394218" y="42437"/>
                      <a:pt x="1390777" y="40277"/>
                      <a:pt x="1388364" y="38512"/>
                    </a:cubicBezTo>
                    <a:cubicBezTo>
                      <a:pt x="1326693" y="-6724"/>
                      <a:pt x="1317117" y="5441"/>
                      <a:pt x="1283487" y="16135"/>
                    </a:cubicBezTo>
                    <a:cubicBezTo>
                      <a:pt x="1261656" y="38703"/>
                      <a:pt x="1252970" y="59683"/>
                      <a:pt x="1241755" y="93732"/>
                    </a:cubicBezTo>
                    <a:lnTo>
                      <a:pt x="1211719" y="174732"/>
                    </a:lnTo>
                    <a:cubicBezTo>
                      <a:pt x="1195591" y="201148"/>
                      <a:pt x="1141793" y="276104"/>
                      <a:pt x="1120267" y="293363"/>
                    </a:cubicBezTo>
                    <a:cubicBezTo>
                      <a:pt x="1079779" y="287483"/>
                      <a:pt x="1076223" y="280003"/>
                      <a:pt x="1050963" y="263455"/>
                    </a:cubicBezTo>
                    <a:lnTo>
                      <a:pt x="995515" y="332377"/>
                    </a:lnTo>
                    <a:cubicBezTo>
                      <a:pt x="959193" y="267087"/>
                      <a:pt x="1039495" y="228593"/>
                      <a:pt x="953935" y="181552"/>
                    </a:cubicBezTo>
                    <a:cubicBezTo>
                      <a:pt x="879068" y="234562"/>
                      <a:pt x="998487" y="188842"/>
                      <a:pt x="848093" y="281527"/>
                    </a:cubicBezTo>
                    <a:cubicBezTo>
                      <a:pt x="834835" y="394379"/>
                      <a:pt x="853694" y="456355"/>
                      <a:pt x="800570" y="540886"/>
                    </a:cubicBezTo>
                    <a:cubicBezTo>
                      <a:pt x="789279" y="558857"/>
                      <a:pt x="749020" y="596614"/>
                      <a:pt x="726554" y="618915"/>
                    </a:cubicBezTo>
                    <a:lnTo>
                      <a:pt x="661899" y="703840"/>
                    </a:lnTo>
                    <a:cubicBezTo>
                      <a:pt x="562038" y="713924"/>
                      <a:pt x="579615" y="662196"/>
                      <a:pt x="491947" y="689844"/>
                    </a:cubicBezTo>
                    <a:cubicBezTo>
                      <a:pt x="468769" y="697172"/>
                      <a:pt x="451294" y="710939"/>
                      <a:pt x="434797" y="728237"/>
                    </a:cubicBezTo>
                    <a:cubicBezTo>
                      <a:pt x="382829" y="782758"/>
                      <a:pt x="471576" y="775049"/>
                      <a:pt x="372694" y="766971"/>
                    </a:cubicBezTo>
                    <a:cubicBezTo>
                      <a:pt x="270916" y="758653"/>
                      <a:pt x="382917" y="677106"/>
                      <a:pt x="221425" y="710126"/>
                    </a:cubicBezTo>
                    <a:cubicBezTo>
                      <a:pt x="162128" y="722242"/>
                      <a:pt x="158407" y="767149"/>
                      <a:pt x="143027" y="826662"/>
                    </a:cubicBezTo>
                    <a:cubicBezTo>
                      <a:pt x="121628" y="827944"/>
                      <a:pt x="102375" y="826420"/>
                      <a:pt x="85662" y="833710"/>
                    </a:cubicBezTo>
                    <a:cubicBezTo>
                      <a:pt x="55169" y="846982"/>
                      <a:pt x="54356" y="859961"/>
                      <a:pt x="39167" y="872280"/>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solidFill>
                    <a:schemeClr val="bg1"/>
                  </a:solidFill>
                </a:endParaRPr>
              </a:p>
            </p:txBody>
          </p:sp>
          <p:sp>
            <p:nvSpPr>
              <p:cNvPr id="106" name="Freeform 3">
                <a:extLst>
                  <a:ext uri="{FF2B5EF4-FFF2-40B4-BE49-F238E27FC236}">
                    <a16:creationId xmlns:a16="http://schemas.microsoft.com/office/drawing/2014/main" id="{2975F055-581B-47F0-B33E-1E2F31FDA9C8}"/>
                  </a:ext>
                </a:extLst>
              </p:cNvPr>
              <p:cNvSpPr/>
              <p:nvPr/>
            </p:nvSpPr>
            <p:spPr>
              <a:xfrm>
                <a:off x="4438285" y="1515009"/>
                <a:ext cx="472566" cy="793993"/>
              </a:xfrm>
              <a:custGeom>
                <a:avLst/>
                <a:gdLst>
                  <a:gd name="connsiteX0" fmla="*/ 672617 w 904697"/>
                  <a:gd name="connsiteY0" fmla="*/ 13763 h 1520047"/>
                  <a:gd name="connsiteX1" fmla="*/ 585889 w 904697"/>
                  <a:gd name="connsiteY1" fmla="*/ 69389 h 1520047"/>
                  <a:gd name="connsiteX2" fmla="*/ 456526 w 904697"/>
                  <a:gd name="connsiteY2" fmla="*/ 62887 h 1520047"/>
                  <a:gd name="connsiteX3" fmla="*/ 409778 w 904697"/>
                  <a:gd name="connsiteY3" fmla="*/ 183359 h 1520047"/>
                  <a:gd name="connsiteX4" fmla="*/ 363499 w 904697"/>
                  <a:gd name="connsiteY4" fmla="*/ 314220 h 1520047"/>
                  <a:gd name="connsiteX5" fmla="*/ 300380 w 904697"/>
                  <a:gd name="connsiteY5" fmla="*/ 309952 h 1520047"/>
                  <a:gd name="connsiteX6" fmla="*/ 225462 w 904697"/>
                  <a:gd name="connsiteY6" fmla="*/ 317611 h 1520047"/>
                  <a:gd name="connsiteX7" fmla="*/ 217563 w 904697"/>
                  <a:gd name="connsiteY7" fmla="*/ 404974 h 1520047"/>
                  <a:gd name="connsiteX8" fmla="*/ 105740 w 904697"/>
                  <a:gd name="connsiteY8" fmla="*/ 485593 h 1520047"/>
                  <a:gd name="connsiteX9" fmla="*/ 6350 w 904697"/>
                  <a:gd name="connsiteY9" fmla="*/ 573795 h 1520047"/>
                  <a:gd name="connsiteX10" fmla="*/ 80797 w 904697"/>
                  <a:gd name="connsiteY10" fmla="*/ 784462 h 1520047"/>
                  <a:gd name="connsiteX11" fmla="*/ 49491 w 904697"/>
                  <a:gd name="connsiteY11" fmla="*/ 860790 h 1520047"/>
                  <a:gd name="connsiteX12" fmla="*/ 100228 w 904697"/>
                  <a:gd name="connsiteY12" fmla="*/ 902661 h 1520047"/>
                  <a:gd name="connsiteX13" fmla="*/ 52666 w 904697"/>
                  <a:gd name="connsiteY13" fmla="*/ 942374 h 1520047"/>
                  <a:gd name="connsiteX14" fmla="*/ 138747 w 904697"/>
                  <a:gd name="connsiteY14" fmla="*/ 1017800 h 1520047"/>
                  <a:gd name="connsiteX15" fmla="*/ 171539 w 904697"/>
                  <a:gd name="connsiteY15" fmla="*/ 1068701 h 1520047"/>
                  <a:gd name="connsiteX16" fmla="*/ 319684 w 904697"/>
                  <a:gd name="connsiteY16" fmla="*/ 1144469 h 1520047"/>
                  <a:gd name="connsiteX17" fmla="*/ 406806 w 904697"/>
                  <a:gd name="connsiteY17" fmla="*/ 1206585 h 1520047"/>
                  <a:gd name="connsiteX18" fmla="*/ 403288 w 904697"/>
                  <a:gd name="connsiteY18" fmla="*/ 1258071 h 1520047"/>
                  <a:gd name="connsiteX19" fmla="*/ 412038 w 904697"/>
                  <a:gd name="connsiteY19" fmla="*/ 1265678 h 1520047"/>
                  <a:gd name="connsiteX20" fmla="*/ 492607 w 904697"/>
                  <a:gd name="connsiteY20" fmla="*/ 1301226 h 1520047"/>
                  <a:gd name="connsiteX21" fmla="*/ 515632 w 904697"/>
                  <a:gd name="connsiteY21" fmla="*/ 1307131 h 1520047"/>
                  <a:gd name="connsiteX22" fmla="*/ 630783 w 904697"/>
                  <a:gd name="connsiteY22" fmla="*/ 1331604 h 1520047"/>
                  <a:gd name="connsiteX23" fmla="*/ 705345 w 904697"/>
                  <a:gd name="connsiteY23" fmla="*/ 1406915 h 1520047"/>
                  <a:gd name="connsiteX24" fmla="*/ 714959 w 904697"/>
                  <a:gd name="connsiteY24" fmla="*/ 1411246 h 1520047"/>
                  <a:gd name="connsiteX25" fmla="*/ 804316 w 904697"/>
                  <a:gd name="connsiteY25" fmla="*/ 1437941 h 1520047"/>
                  <a:gd name="connsiteX26" fmla="*/ 789559 w 904697"/>
                  <a:gd name="connsiteY26" fmla="*/ 1458591 h 1520047"/>
                  <a:gd name="connsiteX27" fmla="*/ 797915 w 904697"/>
                  <a:gd name="connsiteY27" fmla="*/ 1513696 h 1520047"/>
                  <a:gd name="connsiteX28" fmla="*/ 821131 w 904697"/>
                  <a:gd name="connsiteY28" fmla="*/ 1458274 h 1520047"/>
                  <a:gd name="connsiteX29" fmla="*/ 825462 w 904697"/>
                  <a:gd name="connsiteY29" fmla="*/ 1447034 h 1520047"/>
                  <a:gd name="connsiteX30" fmla="*/ 830262 w 904697"/>
                  <a:gd name="connsiteY30" fmla="*/ 1435706 h 1520047"/>
                  <a:gd name="connsiteX31" fmla="*/ 788187 w 904697"/>
                  <a:gd name="connsiteY31" fmla="*/ 1322968 h 1520047"/>
                  <a:gd name="connsiteX32" fmla="*/ 762876 w 904697"/>
                  <a:gd name="connsiteY32" fmla="*/ 1164485 h 1520047"/>
                  <a:gd name="connsiteX33" fmla="*/ 772083 w 904697"/>
                  <a:gd name="connsiteY33" fmla="*/ 1015971 h 1520047"/>
                  <a:gd name="connsiteX34" fmla="*/ 787857 w 904697"/>
                  <a:gd name="connsiteY34" fmla="*/ 864739 h 1520047"/>
                  <a:gd name="connsiteX35" fmla="*/ 792429 w 904697"/>
                  <a:gd name="connsiteY35" fmla="*/ 854935 h 1520047"/>
                  <a:gd name="connsiteX36" fmla="*/ 803300 w 904697"/>
                  <a:gd name="connsiteY36" fmla="*/ 722042 h 1520047"/>
                  <a:gd name="connsiteX37" fmla="*/ 809993 w 904697"/>
                  <a:gd name="connsiteY37" fmla="*/ 568410 h 1520047"/>
                  <a:gd name="connsiteX38" fmla="*/ 793521 w 904697"/>
                  <a:gd name="connsiteY38" fmla="*/ 277047 h 1520047"/>
                  <a:gd name="connsiteX39" fmla="*/ 841629 w 904697"/>
                  <a:gd name="connsiteY39" fmla="*/ 180603 h 1520047"/>
                  <a:gd name="connsiteX40" fmla="*/ 856526 w 904697"/>
                  <a:gd name="connsiteY40" fmla="*/ 129015 h 1520047"/>
                  <a:gd name="connsiteX41" fmla="*/ 898347 w 904697"/>
                  <a:gd name="connsiteY41" fmla="*/ 77580 h 1520047"/>
                  <a:gd name="connsiteX42" fmla="*/ 845172 w 904697"/>
                  <a:gd name="connsiteY42" fmla="*/ 88401 h 1520047"/>
                  <a:gd name="connsiteX43" fmla="*/ 852563 w 904697"/>
                  <a:gd name="connsiteY43" fmla="*/ 22336 h 1520047"/>
                  <a:gd name="connsiteX44" fmla="*/ 672617 w 904697"/>
                  <a:gd name="connsiteY44" fmla="*/ 13763 h 15200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904697" h="1520047">
                    <a:moveTo>
                      <a:pt x="672617" y="13763"/>
                    </a:moveTo>
                    <a:cubicBezTo>
                      <a:pt x="649274" y="75980"/>
                      <a:pt x="649833" y="72031"/>
                      <a:pt x="585889" y="69389"/>
                    </a:cubicBezTo>
                    <a:cubicBezTo>
                      <a:pt x="502005" y="65922"/>
                      <a:pt x="539851" y="80870"/>
                      <a:pt x="456526" y="62887"/>
                    </a:cubicBezTo>
                    <a:cubicBezTo>
                      <a:pt x="475538" y="196859"/>
                      <a:pt x="450850" y="102371"/>
                      <a:pt x="409778" y="183359"/>
                    </a:cubicBezTo>
                    <a:cubicBezTo>
                      <a:pt x="387908" y="226475"/>
                      <a:pt x="400405" y="253653"/>
                      <a:pt x="363499" y="314220"/>
                    </a:cubicBezTo>
                    <a:cubicBezTo>
                      <a:pt x="319620" y="316010"/>
                      <a:pt x="329006" y="309787"/>
                      <a:pt x="300380" y="309952"/>
                    </a:cubicBezTo>
                    <a:cubicBezTo>
                      <a:pt x="278828" y="310079"/>
                      <a:pt x="248907" y="315236"/>
                      <a:pt x="225462" y="317611"/>
                    </a:cubicBezTo>
                    <a:lnTo>
                      <a:pt x="217563" y="404974"/>
                    </a:lnTo>
                    <a:cubicBezTo>
                      <a:pt x="138328" y="433981"/>
                      <a:pt x="163220" y="448040"/>
                      <a:pt x="105740" y="485593"/>
                    </a:cubicBezTo>
                    <a:cubicBezTo>
                      <a:pt x="24409" y="538743"/>
                      <a:pt x="45935" y="476564"/>
                      <a:pt x="6350" y="573795"/>
                    </a:cubicBezTo>
                    <a:cubicBezTo>
                      <a:pt x="19304" y="672855"/>
                      <a:pt x="28384" y="756230"/>
                      <a:pt x="80797" y="784462"/>
                    </a:cubicBezTo>
                    <a:cubicBezTo>
                      <a:pt x="52616" y="849550"/>
                      <a:pt x="57975" y="792159"/>
                      <a:pt x="49491" y="860790"/>
                    </a:cubicBezTo>
                    <a:lnTo>
                      <a:pt x="100228" y="902661"/>
                    </a:lnTo>
                    <a:cubicBezTo>
                      <a:pt x="49758" y="937536"/>
                      <a:pt x="72186" y="894241"/>
                      <a:pt x="52666" y="942374"/>
                    </a:cubicBezTo>
                    <a:cubicBezTo>
                      <a:pt x="74053" y="964066"/>
                      <a:pt x="120942" y="997251"/>
                      <a:pt x="138747" y="1017800"/>
                    </a:cubicBezTo>
                    <a:cubicBezTo>
                      <a:pt x="167220" y="1050655"/>
                      <a:pt x="148640" y="1041803"/>
                      <a:pt x="171539" y="1068701"/>
                    </a:cubicBezTo>
                    <a:cubicBezTo>
                      <a:pt x="223177" y="1129306"/>
                      <a:pt x="319659" y="1144457"/>
                      <a:pt x="319684" y="1144469"/>
                    </a:cubicBezTo>
                    <a:cubicBezTo>
                      <a:pt x="320751" y="1144914"/>
                      <a:pt x="402399" y="1204261"/>
                      <a:pt x="406806" y="1206585"/>
                    </a:cubicBezTo>
                    <a:lnTo>
                      <a:pt x="403288" y="1258071"/>
                    </a:lnTo>
                    <a:cubicBezTo>
                      <a:pt x="406425" y="1260332"/>
                      <a:pt x="410502" y="1260700"/>
                      <a:pt x="412038" y="1265678"/>
                    </a:cubicBezTo>
                    <a:cubicBezTo>
                      <a:pt x="418782" y="1287789"/>
                      <a:pt x="488150" y="1300044"/>
                      <a:pt x="492607" y="1301226"/>
                    </a:cubicBezTo>
                    <a:lnTo>
                      <a:pt x="515632" y="1307131"/>
                    </a:lnTo>
                    <a:cubicBezTo>
                      <a:pt x="610692" y="1343999"/>
                      <a:pt x="513194" y="1368104"/>
                      <a:pt x="630783" y="1331604"/>
                    </a:cubicBezTo>
                    <a:cubicBezTo>
                      <a:pt x="686130" y="1408566"/>
                      <a:pt x="595172" y="1357423"/>
                      <a:pt x="705345" y="1406915"/>
                    </a:cubicBezTo>
                    <a:cubicBezTo>
                      <a:pt x="708330" y="1408248"/>
                      <a:pt x="712000" y="1409861"/>
                      <a:pt x="714959" y="1411246"/>
                    </a:cubicBezTo>
                    <a:cubicBezTo>
                      <a:pt x="759421" y="1431731"/>
                      <a:pt x="742657" y="1435083"/>
                      <a:pt x="804316" y="1437941"/>
                    </a:cubicBezTo>
                    <a:lnTo>
                      <a:pt x="789559" y="1458591"/>
                    </a:lnTo>
                    <a:cubicBezTo>
                      <a:pt x="783132" y="1483153"/>
                      <a:pt x="795502" y="1486239"/>
                      <a:pt x="797915" y="1513696"/>
                    </a:cubicBezTo>
                    <a:lnTo>
                      <a:pt x="821131" y="1458274"/>
                    </a:lnTo>
                    <a:cubicBezTo>
                      <a:pt x="822147" y="1454921"/>
                      <a:pt x="824522" y="1449815"/>
                      <a:pt x="825462" y="1447034"/>
                    </a:cubicBezTo>
                    <a:cubicBezTo>
                      <a:pt x="826427" y="1444202"/>
                      <a:pt x="828218" y="1439262"/>
                      <a:pt x="830262" y="1435706"/>
                    </a:cubicBezTo>
                    <a:cubicBezTo>
                      <a:pt x="829640" y="1402711"/>
                      <a:pt x="804646" y="1361360"/>
                      <a:pt x="788187" y="1322968"/>
                    </a:cubicBezTo>
                    <a:cubicBezTo>
                      <a:pt x="756373" y="1248762"/>
                      <a:pt x="766953" y="1259722"/>
                      <a:pt x="762876" y="1164485"/>
                    </a:cubicBezTo>
                    <a:cubicBezTo>
                      <a:pt x="758532" y="1063177"/>
                      <a:pt x="737387" y="1123337"/>
                      <a:pt x="772083" y="1015971"/>
                    </a:cubicBezTo>
                    <a:cubicBezTo>
                      <a:pt x="797737" y="936570"/>
                      <a:pt x="762190" y="937167"/>
                      <a:pt x="787857" y="864739"/>
                    </a:cubicBezTo>
                    <a:cubicBezTo>
                      <a:pt x="789038" y="861412"/>
                      <a:pt x="791108" y="857996"/>
                      <a:pt x="792429" y="854935"/>
                    </a:cubicBezTo>
                    <a:cubicBezTo>
                      <a:pt x="823963" y="781503"/>
                      <a:pt x="811504" y="824010"/>
                      <a:pt x="803300" y="722042"/>
                    </a:cubicBezTo>
                    <a:cubicBezTo>
                      <a:pt x="795820" y="628900"/>
                      <a:pt x="782891" y="628303"/>
                      <a:pt x="809993" y="568410"/>
                    </a:cubicBezTo>
                    <a:cubicBezTo>
                      <a:pt x="865733" y="445296"/>
                      <a:pt x="783920" y="390026"/>
                      <a:pt x="793521" y="277047"/>
                    </a:cubicBezTo>
                    <a:cubicBezTo>
                      <a:pt x="842784" y="199005"/>
                      <a:pt x="822083" y="293658"/>
                      <a:pt x="841629" y="180603"/>
                    </a:cubicBezTo>
                    <a:cubicBezTo>
                      <a:pt x="848791" y="139112"/>
                      <a:pt x="835037" y="164296"/>
                      <a:pt x="856526" y="129015"/>
                    </a:cubicBezTo>
                    <a:lnTo>
                      <a:pt x="898347" y="77580"/>
                    </a:lnTo>
                    <a:lnTo>
                      <a:pt x="845172" y="88401"/>
                    </a:lnTo>
                    <a:lnTo>
                      <a:pt x="852563" y="22336"/>
                    </a:lnTo>
                    <a:cubicBezTo>
                      <a:pt x="798093" y="18195"/>
                      <a:pt x="703453" y="-5603"/>
                      <a:pt x="672617" y="1376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7" name="Freeform 3">
                <a:extLst>
                  <a:ext uri="{FF2B5EF4-FFF2-40B4-BE49-F238E27FC236}">
                    <a16:creationId xmlns:a16="http://schemas.microsoft.com/office/drawing/2014/main" id="{6C5CE5A9-C457-4E91-86B5-4B1AF80E1F3A}"/>
                  </a:ext>
                </a:extLst>
              </p:cNvPr>
              <p:cNvSpPr/>
              <p:nvPr/>
            </p:nvSpPr>
            <p:spPr>
              <a:xfrm>
                <a:off x="4079549" y="1785806"/>
                <a:ext cx="574548" cy="765270"/>
              </a:xfrm>
              <a:custGeom>
                <a:avLst/>
                <a:gdLst>
                  <a:gd name="connsiteX0" fmla="*/ 6350 w 1099934"/>
                  <a:gd name="connsiteY0" fmla="*/ 611327 h 1465059"/>
                  <a:gd name="connsiteX1" fmla="*/ 57594 w 1099934"/>
                  <a:gd name="connsiteY1" fmla="*/ 659802 h 1465059"/>
                  <a:gd name="connsiteX2" fmla="*/ 120815 w 1099934"/>
                  <a:gd name="connsiteY2" fmla="*/ 678192 h 1465059"/>
                  <a:gd name="connsiteX3" fmla="*/ 194805 w 1099934"/>
                  <a:gd name="connsiteY3" fmla="*/ 836790 h 1465059"/>
                  <a:gd name="connsiteX4" fmla="*/ 400443 w 1099934"/>
                  <a:gd name="connsiteY4" fmla="*/ 928103 h 1465059"/>
                  <a:gd name="connsiteX5" fmla="*/ 525538 w 1099934"/>
                  <a:gd name="connsiteY5" fmla="*/ 1171028 h 1465059"/>
                  <a:gd name="connsiteX6" fmla="*/ 497954 w 1099934"/>
                  <a:gd name="connsiteY6" fmla="*/ 1272019 h 1465059"/>
                  <a:gd name="connsiteX7" fmla="*/ 634149 w 1099934"/>
                  <a:gd name="connsiteY7" fmla="*/ 1458709 h 1465059"/>
                  <a:gd name="connsiteX8" fmla="*/ 671461 w 1099934"/>
                  <a:gd name="connsiteY8" fmla="*/ 1295869 h 1465059"/>
                  <a:gd name="connsiteX9" fmla="*/ 777417 w 1099934"/>
                  <a:gd name="connsiteY9" fmla="*/ 1145286 h 1465059"/>
                  <a:gd name="connsiteX10" fmla="*/ 1072870 w 1099934"/>
                  <a:gd name="connsiteY10" fmla="*/ 980998 h 1465059"/>
                  <a:gd name="connsiteX11" fmla="*/ 1090066 w 1099934"/>
                  <a:gd name="connsiteY11" fmla="*/ 739648 h 1465059"/>
                  <a:gd name="connsiteX12" fmla="*/ 1093584 w 1099934"/>
                  <a:gd name="connsiteY12" fmla="*/ 688162 h 1465059"/>
                  <a:gd name="connsiteX13" fmla="*/ 1006462 w 1099934"/>
                  <a:gd name="connsiteY13" fmla="*/ 626046 h 1465059"/>
                  <a:gd name="connsiteX14" fmla="*/ 858316 w 1099934"/>
                  <a:gd name="connsiteY14" fmla="*/ 550278 h 1465059"/>
                  <a:gd name="connsiteX15" fmla="*/ 825525 w 1099934"/>
                  <a:gd name="connsiteY15" fmla="*/ 499376 h 1465059"/>
                  <a:gd name="connsiteX16" fmla="*/ 739444 w 1099934"/>
                  <a:gd name="connsiteY16" fmla="*/ 423951 h 1465059"/>
                  <a:gd name="connsiteX17" fmla="*/ 787006 w 1099934"/>
                  <a:gd name="connsiteY17" fmla="*/ 384238 h 1465059"/>
                  <a:gd name="connsiteX18" fmla="*/ 736269 w 1099934"/>
                  <a:gd name="connsiteY18" fmla="*/ 342366 h 1465059"/>
                  <a:gd name="connsiteX19" fmla="*/ 767575 w 1099934"/>
                  <a:gd name="connsiteY19" fmla="*/ 266039 h 1465059"/>
                  <a:gd name="connsiteX20" fmla="*/ 693127 w 1099934"/>
                  <a:gd name="connsiteY20" fmla="*/ 55372 h 1465059"/>
                  <a:gd name="connsiteX21" fmla="*/ 539927 w 1099934"/>
                  <a:gd name="connsiteY21" fmla="*/ 6350 h 1465059"/>
                  <a:gd name="connsiteX22" fmla="*/ 491159 w 1099934"/>
                  <a:gd name="connsiteY22" fmla="*/ 165430 h 1465059"/>
                  <a:gd name="connsiteX23" fmla="*/ 458495 w 1099934"/>
                  <a:gd name="connsiteY23" fmla="*/ 204622 h 1465059"/>
                  <a:gd name="connsiteX24" fmla="*/ 533882 w 1099934"/>
                  <a:gd name="connsiteY24" fmla="*/ 294017 h 1465059"/>
                  <a:gd name="connsiteX25" fmla="*/ 454431 w 1099934"/>
                  <a:gd name="connsiteY25" fmla="*/ 295960 h 1465059"/>
                  <a:gd name="connsiteX26" fmla="*/ 139369 w 1099934"/>
                  <a:gd name="connsiteY26" fmla="*/ 313334 h 1465059"/>
                  <a:gd name="connsiteX27" fmla="*/ 6350 w 1099934"/>
                  <a:gd name="connsiteY27" fmla="*/ 611327 h 14650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099934" h="1465059">
                    <a:moveTo>
                      <a:pt x="6350" y="611327"/>
                    </a:moveTo>
                    <a:cubicBezTo>
                      <a:pt x="43459" y="634733"/>
                      <a:pt x="29083" y="639038"/>
                      <a:pt x="57594" y="659802"/>
                    </a:cubicBezTo>
                    <a:cubicBezTo>
                      <a:pt x="89318" y="682904"/>
                      <a:pt x="67983" y="674890"/>
                      <a:pt x="120815" y="678192"/>
                    </a:cubicBezTo>
                    <a:cubicBezTo>
                      <a:pt x="135001" y="778319"/>
                      <a:pt x="117068" y="704138"/>
                      <a:pt x="194805" y="836790"/>
                    </a:cubicBezTo>
                    <a:cubicBezTo>
                      <a:pt x="394461" y="695147"/>
                      <a:pt x="208127" y="1005649"/>
                      <a:pt x="400443" y="928103"/>
                    </a:cubicBezTo>
                    <a:cubicBezTo>
                      <a:pt x="574065" y="1170977"/>
                      <a:pt x="365912" y="1033564"/>
                      <a:pt x="525538" y="1171028"/>
                    </a:cubicBezTo>
                    <a:lnTo>
                      <a:pt x="497954" y="1272019"/>
                    </a:lnTo>
                    <a:cubicBezTo>
                      <a:pt x="528624" y="1323200"/>
                      <a:pt x="580999" y="1421434"/>
                      <a:pt x="634149" y="1458709"/>
                    </a:cubicBezTo>
                    <a:cubicBezTo>
                      <a:pt x="730491" y="1432306"/>
                      <a:pt x="673849" y="1347698"/>
                      <a:pt x="671461" y="1295869"/>
                    </a:cubicBezTo>
                    <a:cubicBezTo>
                      <a:pt x="667791" y="1216926"/>
                      <a:pt x="727227" y="1184948"/>
                      <a:pt x="777417" y="1145286"/>
                    </a:cubicBezTo>
                    <a:cubicBezTo>
                      <a:pt x="922502" y="1030579"/>
                      <a:pt x="903096" y="936447"/>
                      <a:pt x="1072870" y="980998"/>
                    </a:cubicBezTo>
                    <a:cubicBezTo>
                      <a:pt x="1096708" y="893419"/>
                      <a:pt x="1047521" y="908354"/>
                      <a:pt x="1090066" y="739648"/>
                    </a:cubicBezTo>
                    <a:lnTo>
                      <a:pt x="1093584" y="688162"/>
                    </a:lnTo>
                    <a:cubicBezTo>
                      <a:pt x="1089177" y="685838"/>
                      <a:pt x="1007529" y="626491"/>
                      <a:pt x="1006462" y="626046"/>
                    </a:cubicBezTo>
                    <a:cubicBezTo>
                      <a:pt x="1006437" y="626033"/>
                      <a:pt x="909954" y="610882"/>
                      <a:pt x="858316" y="550278"/>
                    </a:cubicBezTo>
                    <a:cubicBezTo>
                      <a:pt x="835418" y="523379"/>
                      <a:pt x="853998" y="532231"/>
                      <a:pt x="825525" y="499376"/>
                    </a:cubicBezTo>
                    <a:cubicBezTo>
                      <a:pt x="807720" y="478828"/>
                      <a:pt x="760831" y="445642"/>
                      <a:pt x="739444" y="423951"/>
                    </a:cubicBezTo>
                    <a:cubicBezTo>
                      <a:pt x="758964" y="375818"/>
                      <a:pt x="736536" y="419112"/>
                      <a:pt x="787006" y="384238"/>
                    </a:cubicBezTo>
                    <a:lnTo>
                      <a:pt x="736269" y="342366"/>
                    </a:lnTo>
                    <a:cubicBezTo>
                      <a:pt x="744753" y="273735"/>
                      <a:pt x="739394" y="331127"/>
                      <a:pt x="767575" y="266039"/>
                    </a:cubicBezTo>
                    <a:cubicBezTo>
                      <a:pt x="715162" y="237807"/>
                      <a:pt x="706082" y="154432"/>
                      <a:pt x="693127" y="55372"/>
                    </a:cubicBezTo>
                    <a:cubicBezTo>
                      <a:pt x="639991" y="46697"/>
                      <a:pt x="585165" y="21577"/>
                      <a:pt x="539927" y="6350"/>
                    </a:cubicBezTo>
                    <a:cubicBezTo>
                      <a:pt x="502653" y="108229"/>
                      <a:pt x="530504" y="114109"/>
                      <a:pt x="491159" y="165430"/>
                    </a:cubicBezTo>
                    <a:cubicBezTo>
                      <a:pt x="451700" y="216916"/>
                      <a:pt x="486079" y="129235"/>
                      <a:pt x="458495" y="204622"/>
                    </a:cubicBezTo>
                    <a:cubicBezTo>
                      <a:pt x="525360" y="275691"/>
                      <a:pt x="538035" y="193725"/>
                      <a:pt x="533882" y="294017"/>
                    </a:cubicBezTo>
                    <a:cubicBezTo>
                      <a:pt x="479577" y="299516"/>
                      <a:pt x="505650" y="284010"/>
                      <a:pt x="454431" y="295960"/>
                    </a:cubicBezTo>
                    <a:cubicBezTo>
                      <a:pt x="291782" y="333882"/>
                      <a:pt x="175209" y="297103"/>
                      <a:pt x="139369" y="313334"/>
                    </a:cubicBezTo>
                    <a:cubicBezTo>
                      <a:pt x="60896" y="348843"/>
                      <a:pt x="15887" y="528802"/>
                      <a:pt x="6350" y="611327"/>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8" name="Freeform 3">
                <a:extLst>
                  <a:ext uri="{FF2B5EF4-FFF2-40B4-BE49-F238E27FC236}">
                    <a16:creationId xmlns:a16="http://schemas.microsoft.com/office/drawing/2014/main" id="{5D96F58C-841A-4A57-8C9D-1875DCD06573}"/>
                  </a:ext>
                </a:extLst>
              </p:cNvPr>
              <p:cNvSpPr/>
              <p:nvPr/>
            </p:nvSpPr>
            <p:spPr>
              <a:xfrm>
                <a:off x="3663927" y="1907822"/>
                <a:ext cx="693453" cy="558773"/>
              </a:xfrm>
              <a:custGeom>
                <a:avLst/>
                <a:gdLst>
                  <a:gd name="connsiteX0" fmla="*/ 6350 w 1327569"/>
                  <a:gd name="connsiteY0" fmla="*/ 455053 h 1069733"/>
                  <a:gd name="connsiteX1" fmla="*/ 6350 w 1327569"/>
                  <a:gd name="connsiteY1" fmla="*/ 512699 h 1069733"/>
                  <a:gd name="connsiteX2" fmla="*/ 108203 w 1327569"/>
                  <a:gd name="connsiteY2" fmla="*/ 654735 h 1069733"/>
                  <a:gd name="connsiteX3" fmla="*/ 217525 w 1327569"/>
                  <a:gd name="connsiteY3" fmla="*/ 796162 h 1069733"/>
                  <a:gd name="connsiteX4" fmla="*/ 352272 w 1327569"/>
                  <a:gd name="connsiteY4" fmla="*/ 832027 h 1069733"/>
                  <a:gd name="connsiteX5" fmla="*/ 352882 w 1327569"/>
                  <a:gd name="connsiteY5" fmla="*/ 940028 h 1069733"/>
                  <a:gd name="connsiteX6" fmla="*/ 373938 w 1327569"/>
                  <a:gd name="connsiteY6" fmla="*/ 918222 h 1069733"/>
                  <a:gd name="connsiteX7" fmla="*/ 466496 w 1327569"/>
                  <a:gd name="connsiteY7" fmla="*/ 885532 h 1069733"/>
                  <a:gd name="connsiteX8" fmla="*/ 573252 w 1327569"/>
                  <a:gd name="connsiteY8" fmla="*/ 832827 h 1069733"/>
                  <a:gd name="connsiteX9" fmla="*/ 711949 w 1327569"/>
                  <a:gd name="connsiteY9" fmla="*/ 943178 h 1069733"/>
                  <a:gd name="connsiteX10" fmla="*/ 896734 w 1327569"/>
                  <a:gd name="connsiteY10" fmla="*/ 1001813 h 1069733"/>
                  <a:gd name="connsiteX11" fmla="*/ 989711 w 1327569"/>
                  <a:gd name="connsiteY11" fmla="*/ 1008328 h 1069733"/>
                  <a:gd name="connsiteX12" fmla="*/ 1069365 w 1327569"/>
                  <a:gd name="connsiteY12" fmla="*/ 1053337 h 1069733"/>
                  <a:gd name="connsiteX13" fmla="*/ 1293634 w 1327569"/>
                  <a:gd name="connsiteY13" fmla="*/ 1038428 h 1069733"/>
                  <a:gd name="connsiteX14" fmla="*/ 1321219 w 1327569"/>
                  <a:gd name="connsiteY14" fmla="*/ 937437 h 1069733"/>
                  <a:gd name="connsiteX15" fmla="*/ 1196124 w 1327569"/>
                  <a:gd name="connsiteY15" fmla="*/ 694512 h 1069733"/>
                  <a:gd name="connsiteX16" fmla="*/ 990485 w 1327569"/>
                  <a:gd name="connsiteY16" fmla="*/ 603199 h 1069733"/>
                  <a:gd name="connsiteX17" fmla="*/ 916495 w 1327569"/>
                  <a:gd name="connsiteY17" fmla="*/ 444601 h 1069733"/>
                  <a:gd name="connsiteX18" fmla="*/ 853274 w 1327569"/>
                  <a:gd name="connsiteY18" fmla="*/ 426211 h 1069733"/>
                  <a:gd name="connsiteX19" fmla="*/ 802030 w 1327569"/>
                  <a:gd name="connsiteY19" fmla="*/ 377736 h 1069733"/>
                  <a:gd name="connsiteX20" fmla="*/ 681418 w 1327569"/>
                  <a:gd name="connsiteY20" fmla="*/ 334391 h 1069733"/>
                  <a:gd name="connsiteX21" fmla="*/ 486333 w 1327569"/>
                  <a:gd name="connsiteY21" fmla="*/ 194182 h 1069733"/>
                  <a:gd name="connsiteX22" fmla="*/ 450786 w 1327569"/>
                  <a:gd name="connsiteY22" fmla="*/ 60337 h 1069733"/>
                  <a:gd name="connsiteX23" fmla="*/ 297433 w 1327569"/>
                  <a:gd name="connsiteY23" fmla="*/ 6350 h 1069733"/>
                  <a:gd name="connsiteX24" fmla="*/ 256108 w 1327569"/>
                  <a:gd name="connsiteY24" fmla="*/ 66586 h 1069733"/>
                  <a:gd name="connsiteX25" fmla="*/ 160032 w 1327569"/>
                  <a:gd name="connsiteY25" fmla="*/ 247154 h 1069733"/>
                  <a:gd name="connsiteX26" fmla="*/ 71780 w 1327569"/>
                  <a:gd name="connsiteY26" fmla="*/ 339381 h 1069733"/>
                  <a:gd name="connsiteX27" fmla="*/ 6350 w 1327569"/>
                  <a:gd name="connsiteY27" fmla="*/ 455053 h 10697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327569" h="1069733">
                    <a:moveTo>
                      <a:pt x="6350" y="455053"/>
                    </a:moveTo>
                    <a:lnTo>
                      <a:pt x="6350" y="512699"/>
                    </a:lnTo>
                    <a:cubicBezTo>
                      <a:pt x="106083" y="539203"/>
                      <a:pt x="62242" y="602284"/>
                      <a:pt x="108203" y="654735"/>
                    </a:cubicBezTo>
                    <a:cubicBezTo>
                      <a:pt x="180035" y="736701"/>
                      <a:pt x="152641" y="589470"/>
                      <a:pt x="217525" y="796162"/>
                    </a:cubicBezTo>
                    <a:cubicBezTo>
                      <a:pt x="293560" y="798093"/>
                      <a:pt x="318084" y="780008"/>
                      <a:pt x="352272" y="832027"/>
                    </a:cubicBezTo>
                    <a:cubicBezTo>
                      <a:pt x="383882" y="892924"/>
                      <a:pt x="298500" y="852309"/>
                      <a:pt x="352882" y="940028"/>
                    </a:cubicBezTo>
                    <a:lnTo>
                      <a:pt x="373938" y="918222"/>
                    </a:lnTo>
                    <a:cubicBezTo>
                      <a:pt x="426224" y="878649"/>
                      <a:pt x="415277" y="911479"/>
                      <a:pt x="466496" y="885532"/>
                    </a:cubicBezTo>
                    <a:cubicBezTo>
                      <a:pt x="533298" y="851700"/>
                      <a:pt x="457288" y="824674"/>
                      <a:pt x="573252" y="832827"/>
                    </a:cubicBezTo>
                    <a:cubicBezTo>
                      <a:pt x="626351" y="901890"/>
                      <a:pt x="589190" y="931582"/>
                      <a:pt x="711949" y="943178"/>
                    </a:cubicBezTo>
                    <a:cubicBezTo>
                      <a:pt x="802322" y="951725"/>
                      <a:pt x="846543" y="993076"/>
                      <a:pt x="896734" y="1001813"/>
                    </a:cubicBezTo>
                    <a:cubicBezTo>
                      <a:pt x="934199" y="1008328"/>
                      <a:pt x="941628" y="993025"/>
                      <a:pt x="989711" y="1008328"/>
                    </a:cubicBezTo>
                    <a:cubicBezTo>
                      <a:pt x="1043444" y="1025436"/>
                      <a:pt x="1030084" y="1037945"/>
                      <a:pt x="1069365" y="1053337"/>
                    </a:cubicBezTo>
                    <a:cubicBezTo>
                      <a:pt x="1155217" y="1086992"/>
                      <a:pt x="1171752" y="1025461"/>
                      <a:pt x="1293634" y="1038428"/>
                    </a:cubicBezTo>
                    <a:lnTo>
                      <a:pt x="1321219" y="937437"/>
                    </a:lnTo>
                    <a:cubicBezTo>
                      <a:pt x="1161592" y="799973"/>
                      <a:pt x="1369745" y="937386"/>
                      <a:pt x="1196124" y="694512"/>
                    </a:cubicBezTo>
                    <a:cubicBezTo>
                      <a:pt x="1003807" y="772058"/>
                      <a:pt x="1190142" y="461556"/>
                      <a:pt x="990485" y="603199"/>
                    </a:cubicBezTo>
                    <a:cubicBezTo>
                      <a:pt x="912748" y="470547"/>
                      <a:pt x="930681" y="544728"/>
                      <a:pt x="916495" y="444601"/>
                    </a:cubicBezTo>
                    <a:cubicBezTo>
                      <a:pt x="863663" y="441299"/>
                      <a:pt x="884999" y="449313"/>
                      <a:pt x="853274" y="426211"/>
                    </a:cubicBezTo>
                    <a:cubicBezTo>
                      <a:pt x="824763" y="405447"/>
                      <a:pt x="839139" y="401142"/>
                      <a:pt x="802030" y="377736"/>
                    </a:cubicBezTo>
                    <a:cubicBezTo>
                      <a:pt x="715606" y="382854"/>
                      <a:pt x="738898" y="374218"/>
                      <a:pt x="681418" y="334391"/>
                    </a:cubicBezTo>
                    <a:cubicBezTo>
                      <a:pt x="525056" y="225983"/>
                      <a:pt x="520052" y="287693"/>
                      <a:pt x="486333" y="194182"/>
                    </a:cubicBezTo>
                    <a:cubicBezTo>
                      <a:pt x="460133" y="121526"/>
                      <a:pt x="497344" y="182346"/>
                      <a:pt x="450786" y="60337"/>
                    </a:cubicBezTo>
                    <a:cubicBezTo>
                      <a:pt x="389419" y="45211"/>
                      <a:pt x="353809" y="25323"/>
                      <a:pt x="297433" y="6350"/>
                    </a:cubicBezTo>
                    <a:lnTo>
                      <a:pt x="256108" y="66586"/>
                    </a:lnTo>
                    <a:cubicBezTo>
                      <a:pt x="108749" y="224853"/>
                      <a:pt x="216230" y="129070"/>
                      <a:pt x="160032" y="247154"/>
                    </a:cubicBezTo>
                    <a:cubicBezTo>
                      <a:pt x="138048" y="293395"/>
                      <a:pt x="102958" y="302793"/>
                      <a:pt x="71780" y="339381"/>
                    </a:cubicBezTo>
                    <a:cubicBezTo>
                      <a:pt x="33451" y="384365"/>
                      <a:pt x="35902" y="412737"/>
                      <a:pt x="6350" y="455053"/>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9" name="Freeform 3">
                <a:extLst>
                  <a:ext uri="{FF2B5EF4-FFF2-40B4-BE49-F238E27FC236}">
                    <a16:creationId xmlns:a16="http://schemas.microsoft.com/office/drawing/2014/main" id="{42A9B273-0828-4BF2-80DE-1D714B3C6CEA}"/>
                  </a:ext>
                </a:extLst>
              </p:cNvPr>
              <p:cNvSpPr/>
              <p:nvPr/>
            </p:nvSpPr>
            <p:spPr>
              <a:xfrm>
                <a:off x="6380388" y="1853179"/>
                <a:ext cx="447939" cy="253047"/>
              </a:xfrm>
              <a:custGeom>
                <a:avLst/>
                <a:gdLst>
                  <a:gd name="connsiteX0" fmla="*/ 596772 w 857550"/>
                  <a:gd name="connsiteY0" fmla="*/ 448233 h 484441"/>
                  <a:gd name="connsiteX1" fmla="*/ 767638 w 857550"/>
                  <a:gd name="connsiteY1" fmla="*/ 478091 h 484441"/>
                  <a:gd name="connsiteX2" fmla="*/ 850086 w 857550"/>
                  <a:gd name="connsiteY2" fmla="*/ 459714 h 484441"/>
                  <a:gd name="connsiteX3" fmla="*/ 747191 w 857550"/>
                  <a:gd name="connsiteY3" fmla="*/ 355549 h 484441"/>
                  <a:gd name="connsiteX4" fmla="*/ 665340 w 857550"/>
                  <a:gd name="connsiteY4" fmla="*/ 270891 h 484441"/>
                  <a:gd name="connsiteX5" fmla="*/ 657021 w 857550"/>
                  <a:gd name="connsiteY5" fmla="*/ 265264 h 484441"/>
                  <a:gd name="connsiteX6" fmla="*/ 620521 w 857550"/>
                  <a:gd name="connsiteY6" fmla="*/ 246252 h 484441"/>
                  <a:gd name="connsiteX7" fmla="*/ 651725 w 857550"/>
                  <a:gd name="connsiteY7" fmla="*/ 162661 h 484441"/>
                  <a:gd name="connsiteX8" fmla="*/ 621969 w 857550"/>
                  <a:gd name="connsiteY8" fmla="*/ 204241 h 484441"/>
                  <a:gd name="connsiteX9" fmla="*/ 567778 w 857550"/>
                  <a:gd name="connsiteY9" fmla="*/ 158457 h 484441"/>
                  <a:gd name="connsiteX10" fmla="*/ 520293 w 857550"/>
                  <a:gd name="connsiteY10" fmla="*/ 141147 h 484441"/>
                  <a:gd name="connsiteX11" fmla="*/ 558406 w 857550"/>
                  <a:gd name="connsiteY11" fmla="*/ 14414 h 484441"/>
                  <a:gd name="connsiteX12" fmla="*/ 514400 w 857550"/>
                  <a:gd name="connsiteY12" fmla="*/ 6350 h 484441"/>
                  <a:gd name="connsiteX13" fmla="*/ 501243 w 857550"/>
                  <a:gd name="connsiteY13" fmla="*/ 114846 h 484441"/>
                  <a:gd name="connsiteX14" fmla="*/ 523938 w 857550"/>
                  <a:gd name="connsiteY14" fmla="*/ 232549 h 484441"/>
                  <a:gd name="connsiteX15" fmla="*/ 280237 w 857550"/>
                  <a:gd name="connsiteY15" fmla="*/ 116814 h 484441"/>
                  <a:gd name="connsiteX16" fmla="*/ 6350 w 857550"/>
                  <a:gd name="connsiteY16" fmla="*/ 17183 h 484441"/>
                  <a:gd name="connsiteX17" fmla="*/ 154216 w 857550"/>
                  <a:gd name="connsiteY17" fmla="*/ 116408 h 484441"/>
                  <a:gd name="connsiteX18" fmla="*/ 286753 w 857550"/>
                  <a:gd name="connsiteY18" fmla="*/ 248119 h 484441"/>
                  <a:gd name="connsiteX19" fmla="*/ 523392 w 857550"/>
                  <a:gd name="connsiteY19" fmla="*/ 385330 h 484441"/>
                  <a:gd name="connsiteX20" fmla="*/ 596772 w 857550"/>
                  <a:gd name="connsiteY20" fmla="*/ 448233 h 48444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857550" h="484441">
                    <a:moveTo>
                      <a:pt x="596772" y="448233"/>
                    </a:moveTo>
                    <a:cubicBezTo>
                      <a:pt x="760780" y="435749"/>
                      <a:pt x="717308" y="415467"/>
                      <a:pt x="767638" y="478091"/>
                    </a:cubicBezTo>
                    <a:cubicBezTo>
                      <a:pt x="804164" y="443014"/>
                      <a:pt x="789419" y="452323"/>
                      <a:pt x="850086" y="459714"/>
                    </a:cubicBezTo>
                    <a:cubicBezTo>
                      <a:pt x="878471" y="401523"/>
                      <a:pt x="784288" y="399338"/>
                      <a:pt x="747191" y="355549"/>
                    </a:cubicBezTo>
                    <a:cubicBezTo>
                      <a:pt x="716444" y="319252"/>
                      <a:pt x="746505" y="324192"/>
                      <a:pt x="665340" y="270891"/>
                    </a:cubicBezTo>
                    <a:cubicBezTo>
                      <a:pt x="662863" y="269252"/>
                      <a:pt x="659459" y="266776"/>
                      <a:pt x="657021" y="265264"/>
                    </a:cubicBezTo>
                    <a:cubicBezTo>
                      <a:pt x="637692" y="253161"/>
                      <a:pt x="646848" y="254533"/>
                      <a:pt x="620521" y="246252"/>
                    </a:cubicBezTo>
                    <a:lnTo>
                      <a:pt x="651725" y="162661"/>
                    </a:lnTo>
                    <a:cubicBezTo>
                      <a:pt x="622668" y="187020"/>
                      <a:pt x="638847" y="166192"/>
                      <a:pt x="621969" y="204241"/>
                    </a:cubicBezTo>
                    <a:lnTo>
                      <a:pt x="567778" y="158457"/>
                    </a:lnTo>
                    <a:cubicBezTo>
                      <a:pt x="558050" y="153060"/>
                      <a:pt x="534072" y="147777"/>
                      <a:pt x="520293" y="141147"/>
                    </a:cubicBezTo>
                    <a:cubicBezTo>
                      <a:pt x="528763" y="75844"/>
                      <a:pt x="551103" y="97040"/>
                      <a:pt x="558406" y="14414"/>
                    </a:cubicBezTo>
                    <a:lnTo>
                      <a:pt x="514400" y="6350"/>
                    </a:lnTo>
                    <a:cubicBezTo>
                      <a:pt x="482904" y="35877"/>
                      <a:pt x="497293" y="48145"/>
                      <a:pt x="501243" y="114846"/>
                    </a:cubicBezTo>
                    <a:cubicBezTo>
                      <a:pt x="506932" y="211404"/>
                      <a:pt x="530821" y="176606"/>
                      <a:pt x="523938" y="232549"/>
                    </a:cubicBezTo>
                    <a:cubicBezTo>
                      <a:pt x="421411" y="253441"/>
                      <a:pt x="389001" y="142684"/>
                      <a:pt x="280237" y="116814"/>
                    </a:cubicBezTo>
                    <a:cubicBezTo>
                      <a:pt x="173659" y="91465"/>
                      <a:pt x="140563" y="431"/>
                      <a:pt x="6350" y="17183"/>
                    </a:cubicBezTo>
                    <a:cubicBezTo>
                      <a:pt x="33566" y="77571"/>
                      <a:pt x="48145" y="45783"/>
                      <a:pt x="154216" y="116408"/>
                    </a:cubicBezTo>
                    <a:cubicBezTo>
                      <a:pt x="220344" y="160464"/>
                      <a:pt x="206069" y="202895"/>
                      <a:pt x="286753" y="248119"/>
                    </a:cubicBezTo>
                    <a:cubicBezTo>
                      <a:pt x="356666" y="287299"/>
                      <a:pt x="449020" y="304939"/>
                      <a:pt x="523392" y="385330"/>
                    </a:cubicBezTo>
                    <a:cubicBezTo>
                      <a:pt x="566559" y="431977"/>
                      <a:pt x="545324" y="437362"/>
                      <a:pt x="596772" y="448233"/>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10" name="Freeform 3">
                <a:extLst>
                  <a:ext uri="{FF2B5EF4-FFF2-40B4-BE49-F238E27FC236}">
                    <a16:creationId xmlns:a16="http://schemas.microsoft.com/office/drawing/2014/main" id="{3D455D48-2F02-4AD9-8576-D06F734E2220}"/>
                  </a:ext>
                </a:extLst>
              </p:cNvPr>
              <p:cNvSpPr/>
              <p:nvPr/>
            </p:nvSpPr>
            <p:spPr>
              <a:xfrm>
                <a:off x="6842944" y="2657224"/>
                <a:ext cx="560928" cy="410732"/>
              </a:xfrm>
              <a:custGeom>
                <a:avLst/>
                <a:gdLst>
                  <a:gd name="connsiteX0" fmla="*/ 831481 w 1073859"/>
                  <a:gd name="connsiteY0" fmla="*/ 134124 h 786320"/>
                  <a:gd name="connsiteX1" fmla="*/ 683259 w 1073859"/>
                  <a:gd name="connsiteY1" fmla="*/ 97040 h 786320"/>
                  <a:gd name="connsiteX2" fmla="*/ 568743 w 1073859"/>
                  <a:gd name="connsiteY2" fmla="*/ 128435 h 786320"/>
                  <a:gd name="connsiteX3" fmla="*/ 501383 w 1073859"/>
                  <a:gd name="connsiteY3" fmla="*/ 137667 h 786320"/>
                  <a:gd name="connsiteX4" fmla="*/ 440766 w 1073859"/>
                  <a:gd name="connsiteY4" fmla="*/ 150495 h 786320"/>
                  <a:gd name="connsiteX5" fmla="*/ 322757 w 1073859"/>
                  <a:gd name="connsiteY5" fmla="*/ 157441 h 786320"/>
                  <a:gd name="connsiteX6" fmla="*/ 262534 w 1073859"/>
                  <a:gd name="connsiteY6" fmla="*/ 454368 h 786320"/>
                  <a:gd name="connsiteX7" fmla="*/ 234073 w 1073859"/>
                  <a:gd name="connsiteY7" fmla="*/ 523405 h 786320"/>
                  <a:gd name="connsiteX8" fmla="*/ 141147 w 1073859"/>
                  <a:gd name="connsiteY8" fmla="*/ 720864 h 786320"/>
                  <a:gd name="connsiteX9" fmla="*/ 6350 w 1073859"/>
                  <a:gd name="connsiteY9" fmla="*/ 779970 h 786320"/>
                  <a:gd name="connsiteX10" fmla="*/ 157848 w 1073859"/>
                  <a:gd name="connsiteY10" fmla="*/ 749414 h 786320"/>
                  <a:gd name="connsiteX11" fmla="*/ 204393 w 1073859"/>
                  <a:gd name="connsiteY11" fmla="*/ 617473 h 786320"/>
                  <a:gd name="connsiteX12" fmla="*/ 274281 w 1073859"/>
                  <a:gd name="connsiteY12" fmla="*/ 507491 h 786320"/>
                  <a:gd name="connsiteX13" fmla="*/ 373379 w 1073859"/>
                  <a:gd name="connsiteY13" fmla="*/ 329755 h 786320"/>
                  <a:gd name="connsiteX14" fmla="*/ 387108 w 1073859"/>
                  <a:gd name="connsiteY14" fmla="*/ 249034 h 786320"/>
                  <a:gd name="connsiteX15" fmla="*/ 499338 w 1073859"/>
                  <a:gd name="connsiteY15" fmla="*/ 247459 h 786320"/>
                  <a:gd name="connsiteX16" fmla="*/ 689965 w 1073859"/>
                  <a:gd name="connsiteY16" fmla="*/ 150469 h 786320"/>
                  <a:gd name="connsiteX17" fmla="*/ 878623 w 1073859"/>
                  <a:gd name="connsiteY17" fmla="*/ 251980 h 786320"/>
                  <a:gd name="connsiteX18" fmla="*/ 966889 w 1073859"/>
                  <a:gd name="connsiteY18" fmla="*/ 218173 h 786320"/>
                  <a:gd name="connsiteX19" fmla="*/ 1056106 w 1073859"/>
                  <a:gd name="connsiteY19" fmla="*/ 91351 h 786320"/>
                  <a:gd name="connsiteX20" fmla="*/ 1003375 w 1073859"/>
                  <a:gd name="connsiteY20" fmla="*/ 6350 h 786320"/>
                  <a:gd name="connsiteX21" fmla="*/ 831481 w 1073859"/>
                  <a:gd name="connsiteY21" fmla="*/ 134124 h 7863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073859" h="786320">
                    <a:moveTo>
                      <a:pt x="831481" y="134124"/>
                    </a:moveTo>
                    <a:cubicBezTo>
                      <a:pt x="746924" y="123355"/>
                      <a:pt x="711453" y="102006"/>
                      <a:pt x="683259" y="97040"/>
                    </a:cubicBezTo>
                    <a:cubicBezTo>
                      <a:pt x="615530" y="85128"/>
                      <a:pt x="600506" y="120421"/>
                      <a:pt x="568743" y="128435"/>
                    </a:cubicBezTo>
                    <a:cubicBezTo>
                      <a:pt x="532510" y="137566"/>
                      <a:pt x="560311" y="118935"/>
                      <a:pt x="501383" y="137667"/>
                    </a:cubicBezTo>
                    <a:cubicBezTo>
                      <a:pt x="474700" y="146126"/>
                      <a:pt x="511149" y="161696"/>
                      <a:pt x="440766" y="150495"/>
                    </a:cubicBezTo>
                    <a:cubicBezTo>
                      <a:pt x="394271" y="143116"/>
                      <a:pt x="451763" y="114782"/>
                      <a:pt x="322757" y="157441"/>
                    </a:cubicBezTo>
                    <a:cubicBezTo>
                      <a:pt x="334708" y="396963"/>
                      <a:pt x="381927" y="291642"/>
                      <a:pt x="262534" y="454368"/>
                    </a:cubicBezTo>
                    <a:cubicBezTo>
                      <a:pt x="237921" y="487895"/>
                      <a:pt x="249478" y="487311"/>
                      <a:pt x="234073" y="523405"/>
                    </a:cubicBezTo>
                    <a:cubicBezTo>
                      <a:pt x="190080" y="626478"/>
                      <a:pt x="185635" y="495300"/>
                      <a:pt x="141147" y="720864"/>
                    </a:cubicBezTo>
                    <a:cubicBezTo>
                      <a:pt x="59651" y="733437"/>
                      <a:pt x="36385" y="714921"/>
                      <a:pt x="6350" y="779970"/>
                    </a:cubicBezTo>
                    <a:cubicBezTo>
                      <a:pt x="86664" y="764946"/>
                      <a:pt x="39496" y="747941"/>
                      <a:pt x="157848" y="749414"/>
                    </a:cubicBezTo>
                    <a:cubicBezTo>
                      <a:pt x="179120" y="707631"/>
                      <a:pt x="188404" y="664527"/>
                      <a:pt x="204393" y="617473"/>
                    </a:cubicBezTo>
                    <a:cubicBezTo>
                      <a:pt x="229463" y="543686"/>
                      <a:pt x="212725" y="610768"/>
                      <a:pt x="274281" y="507491"/>
                    </a:cubicBezTo>
                    <a:cubicBezTo>
                      <a:pt x="301726" y="461479"/>
                      <a:pt x="345046" y="456069"/>
                      <a:pt x="373379" y="329755"/>
                    </a:cubicBezTo>
                    <a:cubicBezTo>
                      <a:pt x="381025" y="295668"/>
                      <a:pt x="371640" y="292265"/>
                      <a:pt x="387108" y="249034"/>
                    </a:cubicBezTo>
                    <a:lnTo>
                      <a:pt x="499338" y="247459"/>
                    </a:lnTo>
                    <a:cubicBezTo>
                      <a:pt x="516521" y="239903"/>
                      <a:pt x="589939" y="165455"/>
                      <a:pt x="689965" y="150469"/>
                    </a:cubicBezTo>
                    <a:cubicBezTo>
                      <a:pt x="737616" y="143332"/>
                      <a:pt x="838301" y="230466"/>
                      <a:pt x="878623" y="251980"/>
                    </a:cubicBezTo>
                    <a:cubicBezTo>
                      <a:pt x="927709" y="238442"/>
                      <a:pt x="913688" y="229527"/>
                      <a:pt x="966889" y="218173"/>
                    </a:cubicBezTo>
                    <a:cubicBezTo>
                      <a:pt x="1001699" y="210769"/>
                      <a:pt x="1104201" y="226479"/>
                      <a:pt x="1056106" y="91351"/>
                    </a:cubicBezTo>
                    <a:cubicBezTo>
                      <a:pt x="1036751" y="37007"/>
                      <a:pt x="1035012" y="44183"/>
                      <a:pt x="1003375" y="6350"/>
                    </a:cubicBezTo>
                    <a:cubicBezTo>
                      <a:pt x="943355" y="63601"/>
                      <a:pt x="965568" y="130543"/>
                      <a:pt x="831481" y="134124"/>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11" name="Freeform 3">
                <a:extLst>
                  <a:ext uri="{FF2B5EF4-FFF2-40B4-BE49-F238E27FC236}">
                    <a16:creationId xmlns:a16="http://schemas.microsoft.com/office/drawing/2014/main" id="{CA3B6798-C30F-4486-940A-4ABD63B53259}"/>
                  </a:ext>
                </a:extLst>
              </p:cNvPr>
              <p:cNvSpPr/>
              <p:nvPr/>
            </p:nvSpPr>
            <p:spPr>
              <a:xfrm>
                <a:off x="6937303" y="3264577"/>
                <a:ext cx="279196" cy="169401"/>
              </a:xfrm>
              <a:custGeom>
                <a:avLst/>
                <a:gdLst>
                  <a:gd name="connsiteX0" fmla="*/ 6350 w 534503"/>
                  <a:gd name="connsiteY0" fmla="*/ 61087 h 324307"/>
                  <a:gd name="connsiteX1" fmla="*/ 57518 w 534503"/>
                  <a:gd name="connsiteY1" fmla="*/ 118427 h 324307"/>
                  <a:gd name="connsiteX2" fmla="*/ 125183 w 534503"/>
                  <a:gd name="connsiteY2" fmla="*/ 106159 h 324307"/>
                  <a:gd name="connsiteX3" fmla="*/ 152819 w 534503"/>
                  <a:gd name="connsiteY3" fmla="*/ 189585 h 324307"/>
                  <a:gd name="connsiteX4" fmla="*/ 207670 w 534503"/>
                  <a:gd name="connsiteY4" fmla="*/ 165036 h 324307"/>
                  <a:gd name="connsiteX5" fmla="*/ 313855 w 534503"/>
                  <a:gd name="connsiteY5" fmla="*/ 207594 h 324307"/>
                  <a:gd name="connsiteX6" fmla="*/ 379145 w 534503"/>
                  <a:gd name="connsiteY6" fmla="*/ 214363 h 324307"/>
                  <a:gd name="connsiteX7" fmla="*/ 466038 w 534503"/>
                  <a:gd name="connsiteY7" fmla="*/ 277990 h 324307"/>
                  <a:gd name="connsiteX8" fmla="*/ 503923 w 534503"/>
                  <a:gd name="connsiteY8" fmla="*/ 317957 h 324307"/>
                  <a:gd name="connsiteX9" fmla="*/ 519150 w 534503"/>
                  <a:gd name="connsiteY9" fmla="*/ 243154 h 324307"/>
                  <a:gd name="connsiteX10" fmla="*/ 455777 w 534503"/>
                  <a:gd name="connsiteY10" fmla="*/ 232283 h 324307"/>
                  <a:gd name="connsiteX11" fmla="*/ 459308 w 534503"/>
                  <a:gd name="connsiteY11" fmla="*/ 157251 h 324307"/>
                  <a:gd name="connsiteX12" fmla="*/ 526415 w 534503"/>
                  <a:gd name="connsiteY12" fmla="*/ 81851 h 324307"/>
                  <a:gd name="connsiteX13" fmla="*/ 473430 w 534503"/>
                  <a:gd name="connsiteY13" fmla="*/ 124104 h 324307"/>
                  <a:gd name="connsiteX14" fmla="*/ 406882 w 534503"/>
                  <a:gd name="connsiteY14" fmla="*/ 75933 h 324307"/>
                  <a:gd name="connsiteX15" fmla="*/ 379171 w 534503"/>
                  <a:gd name="connsiteY15" fmla="*/ 143014 h 324307"/>
                  <a:gd name="connsiteX16" fmla="*/ 276605 w 534503"/>
                  <a:gd name="connsiteY16" fmla="*/ 6350 h 324307"/>
                  <a:gd name="connsiteX17" fmla="*/ 288581 w 534503"/>
                  <a:gd name="connsiteY17" fmla="*/ 122326 h 324307"/>
                  <a:gd name="connsiteX18" fmla="*/ 143281 w 534503"/>
                  <a:gd name="connsiteY18" fmla="*/ 59448 h 324307"/>
                  <a:gd name="connsiteX19" fmla="*/ 6350 w 534503"/>
                  <a:gd name="connsiteY19" fmla="*/ 61087 h 3243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l="l" t="t" r="r" b="b"/>
                <a:pathLst>
                  <a:path w="534503" h="324307">
                    <a:moveTo>
                      <a:pt x="6350" y="61087"/>
                    </a:moveTo>
                    <a:cubicBezTo>
                      <a:pt x="59943" y="95961"/>
                      <a:pt x="18363" y="97269"/>
                      <a:pt x="57518" y="118427"/>
                    </a:cubicBezTo>
                    <a:cubicBezTo>
                      <a:pt x="123735" y="154165"/>
                      <a:pt x="52272" y="115659"/>
                      <a:pt x="125183" y="106159"/>
                    </a:cubicBezTo>
                    <a:cubicBezTo>
                      <a:pt x="125082" y="176263"/>
                      <a:pt x="116979" y="132219"/>
                      <a:pt x="152819" y="189585"/>
                    </a:cubicBezTo>
                    <a:lnTo>
                      <a:pt x="207670" y="165036"/>
                    </a:lnTo>
                    <a:cubicBezTo>
                      <a:pt x="283743" y="147650"/>
                      <a:pt x="204241" y="168567"/>
                      <a:pt x="313855" y="207594"/>
                    </a:cubicBezTo>
                    <a:cubicBezTo>
                      <a:pt x="360476" y="224180"/>
                      <a:pt x="331813" y="201041"/>
                      <a:pt x="379145" y="214363"/>
                    </a:cubicBezTo>
                    <a:lnTo>
                      <a:pt x="466038" y="277990"/>
                    </a:lnTo>
                    <a:cubicBezTo>
                      <a:pt x="506920" y="328930"/>
                      <a:pt x="444804" y="302895"/>
                      <a:pt x="503923" y="317957"/>
                    </a:cubicBezTo>
                    <a:cubicBezTo>
                      <a:pt x="538974" y="285165"/>
                      <a:pt x="528408" y="300278"/>
                      <a:pt x="519150" y="243154"/>
                    </a:cubicBezTo>
                    <a:cubicBezTo>
                      <a:pt x="461886" y="250393"/>
                      <a:pt x="477811" y="268579"/>
                      <a:pt x="455777" y="232283"/>
                    </a:cubicBezTo>
                    <a:cubicBezTo>
                      <a:pt x="433361" y="195364"/>
                      <a:pt x="451256" y="210363"/>
                      <a:pt x="459308" y="157251"/>
                    </a:cubicBezTo>
                    <a:cubicBezTo>
                      <a:pt x="477875" y="126492"/>
                      <a:pt x="531367" y="166243"/>
                      <a:pt x="526415" y="81851"/>
                    </a:cubicBezTo>
                    <a:lnTo>
                      <a:pt x="473430" y="124104"/>
                    </a:lnTo>
                    <a:lnTo>
                      <a:pt x="406882" y="75933"/>
                    </a:lnTo>
                    <a:lnTo>
                      <a:pt x="379171" y="143014"/>
                    </a:lnTo>
                    <a:cubicBezTo>
                      <a:pt x="350113" y="106946"/>
                      <a:pt x="350532" y="34226"/>
                      <a:pt x="276605" y="6350"/>
                    </a:cubicBezTo>
                    <a:cubicBezTo>
                      <a:pt x="305219" y="88125"/>
                      <a:pt x="318858" y="48450"/>
                      <a:pt x="288581" y="122326"/>
                    </a:cubicBezTo>
                    <a:cubicBezTo>
                      <a:pt x="153961" y="155524"/>
                      <a:pt x="251917" y="97244"/>
                      <a:pt x="143281" y="59448"/>
                    </a:cubicBezTo>
                    <a:cubicBezTo>
                      <a:pt x="94322" y="42418"/>
                      <a:pt x="47205" y="44145"/>
                      <a:pt x="6350" y="61087"/>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12" name="Freeform 3">
                <a:extLst>
                  <a:ext uri="{FF2B5EF4-FFF2-40B4-BE49-F238E27FC236}">
                    <a16:creationId xmlns:a16="http://schemas.microsoft.com/office/drawing/2014/main" id="{CCEBE207-1CC9-47F6-8492-00355B9FAE06}"/>
                  </a:ext>
                </a:extLst>
              </p:cNvPr>
              <p:cNvSpPr/>
              <p:nvPr/>
            </p:nvSpPr>
            <p:spPr>
              <a:xfrm>
                <a:off x="5995567" y="1148973"/>
                <a:ext cx="90486" cy="278779"/>
              </a:xfrm>
              <a:custGeom>
                <a:avLst/>
                <a:gdLst>
                  <a:gd name="connsiteX0" fmla="*/ 155537 w 173229"/>
                  <a:gd name="connsiteY0" fmla="*/ 199466 h 533704"/>
                  <a:gd name="connsiteX1" fmla="*/ 147599 w 173229"/>
                  <a:gd name="connsiteY1" fmla="*/ 23876 h 533704"/>
                  <a:gd name="connsiteX2" fmla="*/ 9397 w 173229"/>
                  <a:gd name="connsiteY2" fmla="*/ 6350 h 533704"/>
                  <a:gd name="connsiteX3" fmla="*/ 75348 w 173229"/>
                  <a:gd name="connsiteY3" fmla="*/ 46532 h 533704"/>
                  <a:gd name="connsiteX4" fmla="*/ 77534 w 173229"/>
                  <a:gd name="connsiteY4" fmla="*/ 146164 h 533704"/>
                  <a:gd name="connsiteX5" fmla="*/ 6350 w 173229"/>
                  <a:gd name="connsiteY5" fmla="*/ 188163 h 533704"/>
                  <a:gd name="connsiteX6" fmla="*/ 47142 w 173229"/>
                  <a:gd name="connsiteY6" fmla="*/ 408292 h 533704"/>
                  <a:gd name="connsiteX7" fmla="*/ 124142 w 173229"/>
                  <a:gd name="connsiteY7" fmla="*/ 527354 h 533704"/>
                  <a:gd name="connsiteX8" fmla="*/ 131051 w 173229"/>
                  <a:gd name="connsiteY8" fmla="*/ 369265 h 533704"/>
                  <a:gd name="connsiteX9" fmla="*/ 155537 w 173229"/>
                  <a:gd name="connsiteY9" fmla="*/ 199466 h 5337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73229" h="533704">
                    <a:moveTo>
                      <a:pt x="155537" y="199466"/>
                    </a:moveTo>
                    <a:cubicBezTo>
                      <a:pt x="170497" y="151701"/>
                      <a:pt x="173469" y="65773"/>
                      <a:pt x="147599" y="23876"/>
                    </a:cubicBezTo>
                    <a:lnTo>
                      <a:pt x="9397" y="6350"/>
                    </a:lnTo>
                    <a:lnTo>
                      <a:pt x="75348" y="46532"/>
                    </a:lnTo>
                    <a:lnTo>
                      <a:pt x="77534" y="146164"/>
                    </a:lnTo>
                    <a:cubicBezTo>
                      <a:pt x="45237" y="175450"/>
                      <a:pt x="30975" y="167182"/>
                      <a:pt x="6350" y="188163"/>
                    </a:cubicBezTo>
                    <a:cubicBezTo>
                      <a:pt x="176822" y="231089"/>
                      <a:pt x="45770" y="316014"/>
                      <a:pt x="47142" y="408292"/>
                    </a:cubicBezTo>
                    <a:cubicBezTo>
                      <a:pt x="47917" y="459308"/>
                      <a:pt x="68859" y="524192"/>
                      <a:pt x="124142" y="527354"/>
                    </a:cubicBezTo>
                    <a:cubicBezTo>
                      <a:pt x="120446" y="437769"/>
                      <a:pt x="97738" y="473849"/>
                      <a:pt x="131051" y="369265"/>
                    </a:cubicBezTo>
                    <a:cubicBezTo>
                      <a:pt x="145783" y="322999"/>
                      <a:pt x="157124" y="247688"/>
                      <a:pt x="155537" y="199466"/>
                    </a:cubicBezTo>
                  </a:path>
                </a:pathLst>
              </a:custGeom>
              <a:grpFill/>
              <a:ln w="317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13" name="Freeform 3">
                <a:extLst>
                  <a:ext uri="{FF2B5EF4-FFF2-40B4-BE49-F238E27FC236}">
                    <a16:creationId xmlns:a16="http://schemas.microsoft.com/office/drawing/2014/main" id="{F7713B66-5C18-47CE-AA3D-A5E77511B442}"/>
                  </a:ext>
                </a:extLst>
              </p:cNvPr>
              <p:cNvSpPr/>
              <p:nvPr/>
            </p:nvSpPr>
            <p:spPr>
              <a:xfrm>
                <a:off x="4407478" y="2168843"/>
                <a:ext cx="794054" cy="406872"/>
              </a:xfrm>
              <a:custGeom>
                <a:avLst/>
                <a:gdLst>
                  <a:gd name="connsiteX0" fmla="*/ 6350 w 1520164"/>
                  <a:gd name="connsiteY0" fmla="*/ 725411 h 778929"/>
                  <a:gd name="connsiteX1" fmla="*/ 35572 w 1520164"/>
                  <a:gd name="connsiteY1" fmla="*/ 744842 h 778929"/>
                  <a:gd name="connsiteX2" fmla="*/ 137705 w 1520164"/>
                  <a:gd name="connsiteY2" fmla="*/ 772579 h 778929"/>
                  <a:gd name="connsiteX3" fmla="*/ 482104 w 1520164"/>
                  <a:gd name="connsiteY3" fmla="*/ 620458 h 778929"/>
                  <a:gd name="connsiteX4" fmla="*/ 634288 w 1520164"/>
                  <a:gd name="connsiteY4" fmla="*/ 603427 h 778929"/>
                  <a:gd name="connsiteX5" fmla="*/ 845502 w 1520164"/>
                  <a:gd name="connsiteY5" fmla="*/ 483882 h 778929"/>
                  <a:gd name="connsiteX6" fmla="*/ 1050137 w 1520164"/>
                  <a:gd name="connsiteY6" fmla="*/ 346202 h 778929"/>
                  <a:gd name="connsiteX7" fmla="*/ 1113688 w 1520164"/>
                  <a:gd name="connsiteY7" fmla="*/ 352209 h 778929"/>
                  <a:gd name="connsiteX8" fmla="*/ 1077569 w 1520164"/>
                  <a:gd name="connsiteY8" fmla="*/ 282320 h 778929"/>
                  <a:gd name="connsiteX9" fmla="*/ 1190586 w 1520164"/>
                  <a:gd name="connsiteY9" fmla="*/ 324040 h 778929"/>
                  <a:gd name="connsiteX10" fmla="*/ 1249832 w 1520164"/>
                  <a:gd name="connsiteY10" fmla="*/ 310553 h 778929"/>
                  <a:gd name="connsiteX11" fmla="*/ 1301724 w 1520164"/>
                  <a:gd name="connsiteY11" fmla="*/ 320039 h 778929"/>
                  <a:gd name="connsiteX12" fmla="*/ 1398346 w 1520164"/>
                  <a:gd name="connsiteY12" fmla="*/ 283679 h 778929"/>
                  <a:gd name="connsiteX13" fmla="*/ 1513814 w 1520164"/>
                  <a:gd name="connsiteY13" fmla="*/ 272821 h 778929"/>
                  <a:gd name="connsiteX14" fmla="*/ 1459699 w 1520164"/>
                  <a:gd name="connsiteY14" fmla="*/ 177507 h 778929"/>
                  <a:gd name="connsiteX15" fmla="*/ 1411998 w 1520164"/>
                  <a:gd name="connsiteY15" fmla="*/ 169329 h 778929"/>
                  <a:gd name="connsiteX16" fmla="*/ 1226819 w 1520164"/>
                  <a:gd name="connsiteY16" fmla="*/ 179742 h 778929"/>
                  <a:gd name="connsiteX17" fmla="*/ 1168196 w 1520164"/>
                  <a:gd name="connsiteY17" fmla="*/ 178155 h 778929"/>
                  <a:gd name="connsiteX18" fmla="*/ 994702 w 1520164"/>
                  <a:gd name="connsiteY18" fmla="*/ 224231 h 778929"/>
                  <a:gd name="connsiteX19" fmla="*/ 889241 w 1520164"/>
                  <a:gd name="connsiteY19" fmla="*/ 183984 h 778929"/>
                  <a:gd name="connsiteX20" fmla="*/ 884440 w 1520164"/>
                  <a:gd name="connsiteY20" fmla="*/ 195313 h 778929"/>
                  <a:gd name="connsiteX21" fmla="*/ 880109 w 1520164"/>
                  <a:gd name="connsiteY21" fmla="*/ 206552 h 778929"/>
                  <a:gd name="connsiteX22" fmla="*/ 856894 w 1520164"/>
                  <a:gd name="connsiteY22" fmla="*/ 261975 h 778929"/>
                  <a:gd name="connsiteX23" fmla="*/ 848537 w 1520164"/>
                  <a:gd name="connsiteY23" fmla="*/ 206870 h 778929"/>
                  <a:gd name="connsiteX24" fmla="*/ 863294 w 1520164"/>
                  <a:gd name="connsiteY24" fmla="*/ 186220 h 778929"/>
                  <a:gd name="connsiteX25" fmla="*/ 773937 w 1520164"/>
                  <a:gd name="connsiteY25" fmla="*/ 159524 h 778929"/>
                  <a:gd name="connsiteX26" fmla="*/ 764323 w 1520164"/>
                  <a:gd name="connsiteY26" fmla="*/ 155194 h 778929"/>
                  <a:gd name="connsiteX27" fmla="*/ 689762 w 1520164"/>
                  <a:gd name="connsiteY27" fmla="*/ 79883 h 778929"/>
                  <a:gd name="connsiteX28" fmla="*/ 574611 w 1520164"/>
                  <a:gd name="connsiteY28" fmla="*/ 55410 h 778929"/>
                  <a:gd name="connsiteX29" fmla="*/ 551586 w 1520164"/>
                  <a:gd name="connsiteY29" fmla="*/ 49504 h 778929"/>
                  <a:gd name="connsiteX30" fmla="*/ 471017 w 1520164"/>
                  <a:gd name="connsiteY30" fmla="*/ 13957 h 778929"/>
                  <a:gd name="connsiteX31" fmla="*/ 462267 w 1520164"/>
                  <a:gd name="connsiteY31" fmla="*/ 6350 h 778929"/>
                  <a:gd name="connsiteX32" fmla="*/ 445071 w 1520164"/>
                  <a:gd name="connsiteY32" fmla="*/ 247700 h 778929"/>
                  <a:gd name="connsiteX33" fmla="*/ 149618 w 1520164"/>
                  <a:gd name="connsiteY33" fmla="*/ 411988 h 778929"/>
                  <a:gd name="connsiteX34" fmla="*/ 43662 w 1520164"/>
                  <a:gd name="connsiteY34" fmla="*/ 562571 h 778929"/>
                  <a:gd name="connsiteX35" fmla="*/ 6350 w 1520164"/>
                  <a:gd name="connsiteY35" fmla="*/ 725411 h 7789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1520164" h="778929">
                    <a:moveTo>
                      <a:pt x="6350" y="725411"/>
                    </a:moveTo>
                    <a:cubicBezTo>
                      <a:pt x="21932" y="738835"/>
                      <a:pt x="11899" y="733437"/>
                      <a:pt x="35572" y="744842"/>
                    </a:cubicBezTo>
                    <a:lnTo>
                      <a:pt x="137705" y="772579"/>
                    </a:lnTo>
                    <a:cubicBezTo>
                      <a:pt x="180149" y="570953"/>
                      <a:pt x="325577" y="626236"/>
                      <a:pt x="482104" y="620458"/>
                    </a:cubicBezTo>
                    <a:cubicBezTo>
                      <a:pt x="535254" y="618489"/>
                      <a:pt x="577773" y="604037"/>
                      <a:pt x="634288" y="603427"/>
                    </a:cubicBezTo>
                    <a:cubicBezTo>
                      <a:pt x="830910" y="601319"/>
                      <a:pt x="736307" y="578954"/>
                      <a:pt x="845502" y="483882"/>
                    </a:cubicBezTo>
                    <a:cubicBezTo>
                      <a:pt x="942542" y="399376"/>
                      <a:pt x="969403" y="493217"/>
                      <a:pt x="1050137" y="346202"/>
                    </a:cubicBezTo>
                    <a:cubicBezTo>
                      <a:pt x="1102347" y="359155"/>
                      <a:pt x="1073353" y="370027"/>
                      <a:pt x="1113688" y="352209"/>
                    </a:cubicBezTo>
                    <a:cubicBezTo>
                      <a:pt x="1093571" y="306158"/>
                      <a:pt x="1094180" y="344728"/>
                      <a:pt x="1077569" y="282320"/>
                    </a:cubicBezTo>
                    <a:cubicBezTo>
                      <a:pt x="1182458" y="294449"/>
                      <a:pt x="1131658" y="319379"/>
                      <a:pt x="1190586" y="324040"/>
                    </a:cubicBezTo>
                    <a:cubicBezTo>
                      <a:pt x="1234452" y="327494"/>
                      <a:pt x="1226121" y="313194"/>
                      <a:pt x="1249832" y="310553"/>
                    </a:cubicBezTo>
                    <a:cubicBezTo>
                      <a:pt x="1310411" y="303771"/>
                      <a:pt x="1234312" y="316115"/>
                      <a:pt x="1301724" y="320039"/>
                    </a:cubicBezTo>
                    <a:cubicBezTo>
                      <a:pt x="1352029" y="322973"/>
                      <a:pt x="1359395" y="285330"/>
                      <a:pt x="1398346" y="283679"/>
                    </a:cubicBezTo>
                    <a:cubicBezTo>
                      <a:pt x="1455762" y="281241"/>
                      <a:pt x="1404861" y="328879"/>
                      <a:pt x="1513814" y="272821"/>
                    </a:cubicBezTo>
                    <a:lnTo>
                      <a:pt x="1459699" y="177507"/>
                    </a:lnTo>
                    <a:cubicBezTo>
                      <a:pt x="1432750" y="178676"/>
                      <a:pt x="1451736" y="167144"/>
                      <a:pt x="1411998" y="169329"/>
                    </a:cubicBezTo>
                    <a:cubicBezTo>
                      <a:pt x="1364310" y="171932"/>
                      <a:pt x="1316621" y="203441"/>
                      <a:pt x="1226819" y="179742"/>
                    </a:cubicBezTo>
                    <a:cubicBezTo>
                      <a:pt x="1157084" y="161315"/>
                      <a:pt x="1226870" y="178689"/>
                      <a:pt x="1168196" y="178155"/>
                    </a:cubicBezTo>
                    <a:cubicBezTo>
                      <a:pt x="1067434" y="177203"/>
                      <a:pt x="1130261" y="106349"/>
                      <a:pt x="994702" y="224231"/>
                    </a:cubicBezTo>
                    <a:cubicBezTo>
                      <a:pt x="932306" y="211175"/>
                      <a:pt x="973137" y="199008"/>
                      <a:pt x="889241" y="183984"/>
                    </a:cubicBezTo>
                    <a:cubicBezTo>
                      <a:pt x="887196" y="187540"/>
                      <a:pt x="885405" y="192481"/>
                      <a:pt x="884440" y="195313"/>
                    </a:cubicBezTo>
                    <a:cubicBezTo>
                      <a:pt x="883500" y="198094"/>
                      <a:pt x="881125" y="203200"/>
                      <a:pt x="880109" y="206552"/>
                    </a:cubicBezTo>
                    <a:lnTo>
                      <a:pt x="856894" y="261975"/>
                    </a:lnTo>
                    <a:cubicBezTo>
                      <a:pt x="854481" y="234518"/>
                      <a:pt x="842111" y="231431"/>
                      <a:pt x="848537" y="206870"/>
                    </a:cubicBezTo>
                    <a:lnTo>
                      <a:pt x="863294" y="186220"/>
                    </a:lnTo>
                    <a:cubicBezTo>
                      <a:pt x="801636" y="183362"/>
                      <a:pt x="818400" y="180009"/>
                      <a:pt x="773937" y="159524"/>
                    </a:cubicBezTo>
                    <a:cubicBezTo>
                      <a:pt x="770978" y="158140"/>
                      <a:pt x="767308" y="156527"/>
                      <a:pt x="764323" y="155194"/>
                    </a:cubicBezTo>
                    <a:cubicBezTo>
                      <a:pt x="654151" y="105702"/>
                      <a:pt x="745108" y="156845"/>
                      <a:pt x="689762" y="79883"/>
                    </a:cubicBezTo>
                    <a:cubicBezTo>
                      <a:pt x="572172" y="116382"/>
                      <a:pt x="669670" y="92278"/>
                      <a:pt x="574611" y="55410"/>
                    </a:cubicBezTo>
                    <a:lnTo>
                      <a:pt x="551586" y="49504"/>
                    </a:lnTo>
                    <a:cubicBezTo>
                      <a:pt x="547128" y="48323"/>
                      <a:pt x="477761" y="36067"/>
                      <a:pt x="471017" y="13957"/>
                    </a:cubicBezTo>
                    <a:cubicBezTo>
                      <a:pt x="469480" y="8978"/>
                      <a:pt x="465404" y="8610"/>
                      <a:pt x="462267" y="6350"/>
                    </a:cubicBezTo>
                    <a:cubicBezTo>
                      <a:pt x="419722" y="175056"/>
                      <a:pt x="468909" y="160121"/>
                      <a:pt x="445071" y="247700"/>
                    </a:cubicBezTo>
                    <a:cubicBezTo>
                      <a:pt x="275297" y="203149"/>
                      <a:pt x="294703" y="297281"/>
                      <a:pt x="149618" y="411988"/>
                    </a:cubicBezTo>
                    <a:cubicBezTo>
                      <a:pt x="99428" y="451649"/>
                      <a:pt x="39992" y="483628"/>
                      <a:pt x="43662" y="562571"/>
                    </a:cubicBezTo>
                    <a:cubicBezTo>
                      <a:pt x="46049" y="614400"/>
                      <a:pt x="102692" y="699008"/>
                      <a:pt x="6350" y="725411"/>
                    </a:cubicBezTo>
                  </a:path>
                </a:pathLst>
              </a:custGeom>
              <a:grpFill/>
              <a:ln w="31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grpSp>
      </p:grpSp>
      <p:pic>
        <p:nvPicPr>
          <p:cNvPr id="114" name="Рисунок 113">
            <a:extLst>
              <a:ext uri="{FF2B5EF4-FFF2-40B4-BE49-F238E27FC236}">
                <a16:creationId xmlns:a16="http://schemas.microsoft.com/office/drawing/2014/main" id="{2C0E09F1-64A9-46DE-B7FB-5B300739B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373469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3F28DD-DECB-47E5-8672-1061EC58BE13}"/>
              </a:ext>
            </a:extLst>
          </p:cNvPr>
          <p:cNvSpPr txBox="1"/>
          <p:nvPr/>
        </p:nvSpPr>
        <p:spPr>
          <a:xfrm>
            <a:off x="969872" y="514039"/>
            <a:ext cx="8309694" cy="830997"/>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PORTFOLIO OF INTERVENTIONS</a:t>
            </a:r>
          </a:p>
          <a:p>
            <a:r>
              <a:rPr lang="en-US" sz="2400" b="1" spc="300" dirty="0">
                <a:solidFill>
                  <a:srgbClr val="F0F757"/>
                </a:solidFill>
                <a:latin typeface="Segoe UI" pitchFamily="34" charset="0"/>
                <a:ea typeface="Segoe UI" pitchFamily="34" charset="0"/>
                <a:cs typeface="Segoe UI" pitchFamily="34" charset="0"/>
              </a:rPr>
              <a:t>AT REGIONAL LEVEL </a:t>
            </a:r>
            <a:endParaRPr lang="ru-RU" sz="2400" b="1" spc="300" dirty="0">
              <a:solidFill>
                <a:srgbClr val="F0F757"/>
              </a:solidFill>
              <a:latin typeface="Segoe UI" pitchFamily="34" charset="0"/>
              <a:ea typeface="Segoe UI" pitchFamily="34" charset="0"/>
              <a:cs typeface="Segoe UI" pitchFamily="34" charset="0"/>
            </a:endParaRPr>
          </a:p>
        </p:txBody>
      </p:sp>
      <p:grpSp>
        <p:nvGrpSpPr>
          <p:cNvPr id="17" name="Групувати 16">
            <a:extLst>
              <a:ext uri="{FF2B5EF4-FFF2-40B4-BE49-F238E27FC236}">
                <a16:creationId xmlns:a16="http://schemas.microsoft.com/office/drawing/2014/main" id="{8F890C2C-2223-4550-B05F-703212E3D0AD}"/>
              </a:ext>
            </a:extLst>
          </p:cNvPr>
          <p:cNvGrpSpPr/>
          <p:nvPr/>
        </p:nvGrpSpPr>
        <p:grpSpPr>
          <a:xfrm>
            <a:off x="969872" y="1900370"/>
            <a:ext cx="3421331" cy="2985433"/>
            <a:chOff x="1150668" y="1900370"/>
            <a:chExt cx="3421331" cy="2985433"/>
          </a:xfrm>
        </p:grpSpPr>
        <p:sp>
          <p:nvSpPr>
            <p:cNvPr id="9" name="Прямокутник 8">
              <a:extLst>
                <a:ext uri="{FF2B5EF4-FFF2-40B4-BE49-F238E27FC236}">
                  <a16:creationId xmlns:a16="http://schemas.microsoft.com/office/drawing/2014/main" id="{FBBCB7F5-9414-44FE-A635-B6FDB0B90D98}"/>
                </a:ext>
              </a:extLst>
            </p:cNvPr>
            <p:cNvSpPr/>
            <p:nvPr/>
          </p:nvSpPr>
          <p:spPr>
            <a:xfrm>
              <a:off x="1150668" y="2085036"/>
              <a:ext cx="3421331" cy="2800767"/>
            </a:xfrm>
            <a:prstGeom prst="rect">
              <a:avLst/>
            </a:prstGeom>
          </p:spPr>
          <p:txBody>
            <a:bodyPr wrap="square">
              <a:spAutoFit/>
            </a:bodyPr>
            <a:lstStyle/>
            <a:p>
              <a:endParaRPr lang="en-US" sz="1200" dirty="0">
                <a:solidFill>
                  <a:schemeClr val="bg1"/>
                </a:solidFill>
                <a:latin typeface="Segoe UI" pitchFamily="34" charset="0"/>
                <a:ea typeface="Segoe UI" pitchFamily="34" charset="0"/>
                <a:cs typeface="Segoe UI" pitchFamily="34" charset="0"/>
              </a:endParaRPr>
            </a:p>
            <a:p>
              <a:endParaRPr lang="en-US" sz="1200" dirty="0">
                <a:solidFill>
                  <a:schemeClr val="bg1"/>
                </a:solidFill>
                <a:latin typeface="Segoe UI" pitchFamily="34" charset="0"/>
                <a:ea typeface="Segoe UI" pitchFamily="34" charset="0"/>
                <a:cs typeface="Segoe UI"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Development of regional policies on funding of social care services</a:t>
              </a:r>
              <a:endParaRPr lang="uk-UA" sz="1400" dirty="0">
                <a:solidFill>
                  <a:schemeClr val="bg1"/>
                </a:solidFill>
                <a:latin typeface="Segoe UI Light" panose="020B0502040204020203" pitchFamily="34" charset="0"/>
                <a:ea typeface="Segoe UI" pitchFamily="34" charset="0"/>
                <a:cs typeface="Segoe UI Light" panose="020B0502040204020203" pitchFamily="34" charset="0"/>
              </a:endParaRPr>
            </a:p>
            <a:p>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Obtain funds of regional budgets for social care services provided by NGOs</a:t>
              </a:r>
            </a:p>
            <a:p>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Develop mechanism for direct purchases of social care services from regional NGOs through the system of electronic public procurement</a:t>
              </a:r>
            </a:p>
            <a:p>
              <a:endParaRPr lang="en-US" sz="1200" dirty="0">
                <a:solidFill>
                  <a:schemeClr val="bg1"/>
                </a:solidFill>
                <a:latin typeface="Segoe UI" pitchFamily="34" charset="0"/>
                <a:ea typeface="Segoe UI" pitchFamily="34" charset="0"/>
                <a:cs typeface="Segoe UI" pitchFamily="34" charset="0"/>
              </a:endParaRPr>
            </a:p>
          </p:txBody>
        </p:sp>
        <p:sp>
          <p:nvSpPr>
            <p:cNvPr id="2" name="Прямокутник 1">
              <a:extLst>
                <a:ext uri="{FF2B5EF4-FFF2-40B4-BE49-F238E27FC236}">
                  <a16:creationId xmlns:a16="http://schemas.microsoft.com/office/drawing/2014/main" id="{3A650B58-0B78-4F2A-8F8F-E609F1B712A6}"/>
                </a:ext>
              </a:extLst>
            </p:cNvPr>
            <p:cNvSpPr/>
            <p:nvPr/>
          </p:nvSpPr>
          <p:spPr>
            <a:xfrm>
              <a:off x="1150668" y="1900370"/>
              <a:ext cx="1490473" cy="369332"/>
            </a:xfrm>
            <a:prstGeom prst="rect">
              <a:avLst/>
            </a:prstGeom>
          </p:spPr>
          <p:txBody>
            <a:bodyPr wrap="none">
              <a:spAutoFit/>
            </a:bodyPr>
            <a:lstStyle/>
            <a:p>
              <a:r>
                <a:rPr lang="en-US" b="1" spc="300" dirty="0">
                  <a:solidFill>
                    <a:schemeClr val="bg1"/>
                  </a:solidFill>
                  <a:latin typeface="Segoe UI" pitchFamily="34" charset="0"/>
                  <a:cs typeface="Segoe UI" pitchFamily="34" charset="0"/>
                </a:rPr>
                <a:t>PRIMARY</a:t>
              </a:r>
            </a:p>
          </p:txBody>
        </p:sp>
        <p:cxnSp>
          <p:nvCxnSpPr>
            <p:cNvPr id="15" name="Пряма сполучна лінія 14">
              <a:extLst>
                <a:ext uri="{FF2B5EF4-FFF2-40B4-BE49-F238E27FC236}">
                  <a16:creationId xmlns:a16="http://schemas.microsoft.com/office/drawing/2014/main" id="{CB5461E9-62C3-4BD6-B337-D2653C9208A6}"/>
                </a:ext>
              </a:extLst>
            </p:cNvPr>
            <p:cNvCxnSpPr>
              <a:cxnSpLocks/>
            </p:cNvCxnSpPr>
            <p:nvPr/>
          </p:nvCxnSpPr>
          <p:spPr>
            <a:xfrm>
              <a:off x="1260732" y="2344709"/>
              <a:ext cx="28911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Групувати 7">
            <a:extLst>
              <a:ext uri="{FF2B5EF4-FFF2-40B4-BE49-F238E27FC236}">
                <a16:creationId xmlns:a16="http://schemas.microsoft.com/office/drawing/2014/main" id="{5D6C466E-81F4-4370-97B1-6A0AFA059CE9}"/>
              </a:ext>
            </a:extLst>
          </p:cNvPr>
          <p:cNvGrpSpPr/>
          <p:nvPr/>
        </p:nvGrpSpPr>
        <p:grpSpPr>
          <a:xfrm>
            <a:off x="5022451" y="1900370"/>
            <a:ext cx="3421331" cy="2351954"/>
            <a:chOff x="5022451" y="1900370"/>
            <a:chExt cx="3421331" cy="2351954"/>
          </a:xfrm>
        </p:grpSpPr>
        <p:sp>
          <p:nvSpPr>
            <p:cNvPr id="3" name="Прямокутник 2">
              <a:extLst>
                <a:ext uri="{FF2B5EF4-FFF2-40B4-BE49-F238E27FC236}">
                  <a16:creationId xmlns:a16="http://schemas.microsoft.com/office/drawing/2014/main" id="{3529CE2E-2F36-4D82-8D75-5FB6EE5ECC68}"/>
                </a:ext>
              </a:extLst>
            </p:cNvPr>
            <p:cNvSpPr/>
            <p:nvPr/>
          </p:nvSpPr>
          <p:spPr>
            <a:xfrm>
              <a:off x="5022451" y="2436442"/>
              <a:ext cx="3421331" cy="1815882"/>
            </a:xfrm>
            <a:prstGeom prst="rect">
              <a:avLst/>
            </a:prstGeom>
          </p:spPr>
          <p:txBody>
            <a:bodyPr wrap="square">
              <a:spAutoFit/>
            </a:bodyPr>
            <a:lstStyle/>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Advocating for lower rental fee and housing and communal services</a:t>
              </a:r>
              <a:r>
                <a:rPr lang="ru-RU" sz="1400" dirty="0">
                  <a:solidFill>
                    <a:schemeClr val="bg1"/>
                  </a:solidFill>
                  <a:latin typeface="Segoe UI Light" panose="020B0502040204020203" pitchFamily="34" charset="0"/>
                  <a:ea typeface="Segoe UI" pitchFamily="34" charset="0"/>
                  <a:cs typeface="Segoe UI Light" panose="020B0502040204020203" pitchFamily="34" charset="0"/>
                </a:rPr>
                <a:t> </a:t>
              </a:r>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prices for NGOs to decrease administrative costs of NGOs to lower cost of social care services provided by NGOs</a:t>
              </a:r>
            </a:p>
            <a:p>
              <a:endParaRPr lang="en-US" sz="1400" dirty="0">
                <a:solidFill>
                  <a:schemeClr val="bg1"/>
                </a:solidFill>
                <a:latin typeface="Segoe UI Light" panose="020B0502040204020203" pitchFamily="34" charset="0"/>
                <a:ea typeface="Segoe UI" pitchFamily="34" charset="0"/>
                <a:cs typeface="Segoe UI Light" panose="020B0502040204020203" pitchFamily="34" charset="0"/>
              </a:endParaRPr>
            </a:p>
            <a:p>
              <a:r>
                <a:rPr lang="en-US" sz="1400" dirty="0">
                  <a:solidFill>
                    <a:schemeClr val="bg1"/>
                  </a:solidFill>
                  <a:latin typeface="Segoe UI Light" panose="020B0502040204020203" pitchFamily="34" charset="0"/>
                  <a:ea typeface="Segoe UI" pitchFamily="34" charset="0"/>
                  <a:cs typeface="Segoe UI Light" panose="020B0502040204020203" pitchFamily="34" charset="0"/>
                </a:rPr>
                <a:t>Introduction of social worker position in public health care facilities</a:t>
              </a:r>
            </a:p>
          </p:txBody>
        </p:sp>
        <p:sp>
          <p:nvSpPr>
            <p:cNvPr id="4" name="Прямокутник 3">
              <a:extLst>
                <a:ext uri="{FF2B5EF4-FFF2-40B4-BE49-F238E27FC236}">
                  <a16:creationId xmlns:a16="http://schemas.microsoft.com/office/drawing/2014/main" id="{96E68D37-15F4-4FEE-8136-3AE8A44BDBE1}"/>
                </a:ext>
              </a:extLst>
            </p:cNvPr>
            <p:cNvSpPr/>
            <p:nvPr/>
          </p:nvSpPr>
          <p:spPr>
            <a:xfrm>
              <a:off x="5022451" y="1900370"/>
              <a:ext cx="1899366" cy="369332"/>
            </a:xfrm>
            <a:prstGeom prst="rect">
              <a:avLst/>
            </a:prstGeom>
          </p:spPr>
          <p:txBody>
            <a:bodyPr wrap="none">
              <a:spAutoFit/>
            </a:bodyPr>
            <a:lstStyle/>
            <a:p>
              <a:r>
                <a:rPr lang="en-US" b="1" spc="300" dirty="0">
                  <a:solidFill>
                    <a:schemeClr val="bg1"/>
                  </a:solidFill>
                  <a:latin typeface="Segoe UI" panose="020B0502040204020203" pitchFamily="34" charset="0"/>
                  <a:ea typeface="Segoe UI" panose="020B0502040204020203" pitchFamily="34" charset="0"/>
                  <a:cs typeface="Segoe UI" panose="020B0502040204020203" pitchFamily="34" charset="0"/>
                </a:rPr>
                <a:t>SECONDARY</a:t>
              </a:r>
            </a:p>
          </p:txBody>
        </p:sp>
        <p:cxnSp>
          <p:nvCxnSpPr>
            <p:cNvPr id="16" name="Пряма сполучна лінія 15">
              <a:extLst>
                <a:ext uri="{FF2B5EF4-FFF2-40B4-BE49-F238E27FC236}">
                  <a16:creationId xmlns:a16="http://schemas.microsoft.com/office/drawing/2014/main" id="{E3BBE64B-904A-4690-9833-3D78C80B9D57}"/>
                </a:ext>
              </a:extLst>
            </p:cNvPr>
            <p:cNvCxnSpPr>
              <a:cxnSpLocks/>
            </p:cNvCxnSpPr>
            <p:nvPr/>
          </p:nvCxnSpPr>
          <p:spPr>
            <a:xfrm>
              <a:off x="5102193" y="2344709"/>
              <a:ext cx="28911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Рисунок 17">
            <a:extLst>
              <a:ext uri="{FF2B5EF4-FFF2-40B4-BE49-F238E27FC236}">
                <a16:creationId xmlns:a16="http://schemas.microsoft.com/office/drawing/2014/main" id="{D212D6AC-BAE3-4C4B-AFC7-60EBEDA36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147889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344A"/>
        </a:solidFill>
        <a:effectLst/>
      </p:bgPr>
    </p:bg>
    <p:spTree>
      <p:nvGrpSpPr>
        <p:cNvPr id="1" name=""/>
        <p:cNvGrpSpPr/>
        <p:nvPr/>
      </p:nvGrpSpPr>
      <p:grpSpPr>
        <a:xfrm>
          <a:off x="0" y="0"/>
          <a:ext cx="0" cy="0"/>
          <a:chOff x="0" y="0"/>
          <a:chExt cx="0" cy="0"/>
        </a:xfrm>
      </p:grpSpPr>
      <p:grpSp>
        <p:nvGrpSpPr>
          <p:cNvPr id="6" name="Группа 9">
            <a:extLst>
              <a:ext uri="{FF2B5EF4-FFF2-40B4-BE49-F238E27FC236}">
                <a16:creationId xmlns:a16="http://schemas.microsoft.com/office/drawing/2014/main" id="{3C43D36C-84F2-4DCD-912A-F3F589A29163}"/>
              </a:ext>
            </a:extLst>
          </p:cNvPr>
          <p:cNvGrpSpPr/>
          <p:nvPr/>
        </p:nvGrpSpPr>
        <p:grpSpPr>
          <a:xfrm>
            <a:off x="137068" y="1040191"/>
            <a:ext cx="8738844" cy="5817809"/>
            <a:chOff x="3663927" y="686198"/>
            <a:chExt cx="5074868" cy="3402353"/>
          </a:xfrm>
          <a:solidFill>
            <a:srgbClr val="3F3F5B">
              <a:alpha val="70000"/>
            </a:srgbClr>
          </a:solidFill>
        </p:grpSpPr>
        <p:sp>
          <p:nvSpPr>
            <p:cNvPr id="7" name="Freeform 3">
              <a:extLst>
                <a:ext uri="{FF2B5EF4-FFF2-40B4-BE49-F238E27FC236}">
                  <a16:creationId xmlns:a16="http://schemas.microsoft.com/office/drawing/2014/main" id="{6CD5E4E1-B7D7-47AD-8C11-9F6A79539F8D}"/>
                </a:ext>
              </a:extLst>
            </p:cNvPr>
            <p:cNvSpPr/>
            <p:nvPr/>
          </p:nvSpPr>
          <p:spPr>
            <a:xfrm>
              <a:off x="5326828" y="2433028"/>
              <a:ext cx="921454" cy="1283701"/>
            </a:xfrm>
            <a:custGeom>
              <a:avLst/>
              <a:gdLst>
                <a:gd name="connsiteX0" fmla="*/ 437789 w 1764063"/>
                <a:gd name="connsiteY0" fmla="*/ 115188 h 2457560"/>
                <a:gd name="connsiteX1" fmla="*/ 498013 w 1764063"/>
                <a:gd name="connsiteY1" fmla="*/ 210210 h 2457560"/>
                <a:gd name="connsiteX2" fmla="*/ 606928 w 1764063"/>
                <a:gd name="connsiteY2" fmla="*/ 209156 h 2457560"/>
                <a:gd name="connsiteX3" fmla="*/ 621418 w 1764063"/>
                <a:gd name="connsiteY3" fmla="*/ 460831 h 2457560"/>
                <a:gd name="connsiteX4" fmla="*/ 611703 w 1764063"/>
                <a:gd name="connsiteY4" fmla="*/ 507263 h 2457560"/>
                <a:gd name="connsiteX5" fmla="*/ 575178 w 1764063"/>
                <a:gd name="connsiteY5" fmla="*/ 543280 h 2457560"/>
                <a:gd name="connsiteX6" fmla="*/ 589110 w 1764063"/>
                <a:gd name="connsiteY6" fmla="*/ 560565 h 2457560"/>
                <a:gd name="connsiteX7" fmla="*/ 604160 w 1764063"/>
                <a:gd name="connsiteY7" fmla="*/ 580491 h 2457560"/>
                <a:gd name="connsiteX8" fmla="*/ 592958 w 1764063"/>
                <a:gd name="connsiteY8" fmla="*/ 628865 h 2457560"/>
                <a:gd name="connsiteX9" fmla="*/ 717125 w 1764063"/>
                <a:gd name="connsiteY9" fmla="*/ 764413 h 2457560"/>
                <a:gd name="connsiteX10" fmla="*/ 821900 w 1764063"/>
                <a:gd name="connsiteY10" fmla="*/ 763180 h 2457560"/>
                <a:gd name="connsiteX11" fmla="*/ 774009 w 1764063"/>
                <a:gd name="connsiteY11" fmla="*/ 917536 h 2457560"/>
                <a:gd name="connsiteX12" fmla="*/ 835197 w 1764063"/>
                <a:gd name="connsiteY12" fmla="*/ 949540 h 2457560"/>
                <a:gd name="connsiteX13" fmla="*/ 812592 w 1764063"/>
                <a:gd name="connsiteY13" fmla="*/ 1042288 h 2457560"/>
                <a:gd name="connsiteX14" fmla="*/ 959861 w 1764063"/>
                <a:gd name="connsiteY14" fmla="*/ 1135227 h 2457560"/>
                <a:gd name="connsiteX15" fmla="*/ 1002558 w 1764063"/>
                <a:gd name="connsiteY15" fmla="*/ 1195489 h 2457560"/>
                <a:gd name="connsiteX16" fmla="*/ 1018903 w 1764063"/>
                <a:gd name="connsiteY16" fmla="*/ 1278686 h 2457560"/>
                <a:gd name="connsiteX17" fmla="*/ 988690 w 1764063"/>
                <a:gd name="connsiteY17" fmla="*/ 1395691 h 2457560"/>
                <a:gd name="connsiteX18" fmla="*/ 1099713 w 1764063"/>
                <a:gd name="connsiteY18" fmla="*/ 1502600 h 2457560"/>
                <a:gd name="connsiteX19" fmla="*/ 945802 w 1764063"/>
                <a:gd name="connsiteY19" fmla="*/ 1532978 h 2457560"/>
                <a:gd name="connsiteX20" fmla="*/ 856432 w 1764063"/>
                <a:gd name="connsiteY20" fmla="*/ 1430972 h 2457560"/>
                <a:gd name="connsiteX21" fmla="*/ 814852 w 1764063"/>
                <a:gd name="connsiteY21" fmla="*/ 1501203 h 2457560"/>
                <a:gd name="connsiteX22" fmla="*/ 741015 w 1764063"/>
                <a:gd name="connsiteY22" fmla="*/ 1420418 h 2457560"/>
                <a:gd name="connsiteX23" fmla="*/ 658693 w 1764063"/>
                <a:gd name="connsiteY23" fmla="*/ 1428381 h 2457560"/>
                <a:gd name="connsiteX24" fmla="*/ 594456 w 1764063"/>
                <a:gd name="connsiteY24" fmla="*/ 1486611 h 2457560"/>
                <a:gd name="connsiteX25" fmla="*/ 595091 w 1764063"/>
                <a:gd name="connsiteY25" fmla="*/ 1374114 h 2457560"/>
                <a:gd name="connsiteX26" fmla="*/ 453905 w 1764063"/>
                <a:gd name="connsiteY26" fmla="*/ 1427924 h 2457560"/>
                <a:gd name="connsiteX27" fmla="*/ 425763 w 1764063"/>
                <a:gd name="connsiteY27" fmla="*/ 1444269 h 2457560"/>
                <a:gd name="connsiteX28" fmla="*/ 445599 w 1764063"/>
                <a:gd name="connsiteY28" fmla="*/ 1565592 h 2457560"/>
                <a:gd name="connsiteX29" fmla="*/ 491904 w 1764063"/>
                <a:gd name="connsiteY29" fmla="*/ 1652358 h 2457560"/>
                <a:gd name="connsiteX30" fmla="*/ 431350 w 1764063"/>
                <a:gd name="connsiteY30" fmla="*/ 1767001 h 2457560"/>
                <a:gd name="connsiteX31" fmla="*/ 320530 w 1764063"/>
                <a:gd name="connsiteY31" fmla="*/ 1836127 h 2457560"/>
                <a:gd name="connsiteX32" fmla="*/ 314358 w 1764063"/>
                <a:gd name="connsiteY32" fmla="*/ 1942985 h 2457560"/>
                <a:gd name="connsiteX33" fmla="*/ 165476 w 1764063"/>
                <a:gd name="connsiteY33" fmla="*/ 2026322 h 2457560"/>
                <a:gd name="connsiteX34" fmla="*/ 135644 w 1764063"/>
                <a:gd name="connsiteY34" fmla="*/ 2186939 h 2457560"/>
                <a:gd name="connsiteX35" fmla="*/ 33942 w 1764063"/>
                <a:gd name="connsiteY35" fmla="*/ 2309304 h 2457560"/>
                <a:gd name="connsiteX36" fmla="*/ 236520 w 1764063"/>
                <a:gd name="connsiteY36" fmla="*/ 2442857 h 2457560"/>
                <a:gd name="connsiteX37" fmla="*/ 329700 w 1764063"/>
                <a:gd name="connsiteY37" fmla="*/ 2376932 h 2457560"/>
                <a:gd name="connsiteX38" fmla="*/ 445625 w 1764063"/>
                <a:gd name="connsiteY38" fmla="*/ 2349982 h 2457560"/>
                <a:gd name="connsiteX39" fmla="*/ 744240 w 1764063"/>
                <a:gd name="connsiteY39" fmla="*/ 2318359 h 2457560"/>
                <a:gd name="connsiteX40" fmla="*/ 814852 w 1764063"/>
                <a:gd name="connsiteY40" fmla="*/ 2451210 h 2457560"/>
                <a:gd name="connsiteX41" fmla="*/ 854336 w 1764063"/>
                <a:gd name="connsiteY41" fmla="*/ 2261793 h 2457560"/>
                <a:gd name="connsiteX42" fmla="*/ 788843 w 1764063"/>
                <a:gd name="connsiteY42" fmla="*/ 2254834 h 2457560"/>
                <a:gd name="connsiteX43" fmla="*/ 803600 w 1764063"/>
                <a:gd name="connsiteY43" fmla="*/ 2045817 h 2457560"/>
                <a:gd name="connsiteX44" fmla="*/ 823818 w 1764063"/>
                <a:gd name="connsiteY44" fmla="*/ 1980069 h 2457560"/>
                <a:gd name="connsiteX45" fmla="*/ 828695 w 1764063"/>
                <a:gd name="connsiteY45" fmla="*/ 1969655 h 2457560"/>
                <a:gd name="connsiteX46" fmla="*/ 834029 w 1764063"/>
                <a:gd name="connsiteY46" fmla="*/ 2007412 h 2457560"/>
                <a:gd name="connsiteX47" fmla="*/ 837471 w 1764063"/>
                <a:gd name="connsiteY47" fmla="*/ 2059470 h 2457560"/>
                <a:gd name="connsiteX48" fmla="*/ 869462 w 1764063"/>
                <a:gd name="connsiteY48" fmla="*/ 2153945 h 2457560"/>
                <a:gd name="connsiteX49" fmla="*/ 967163 w 1764063"/>
                <a:gd name="connsiteY49" fmla="*/ 2093569 h 2457560"/>
                <a:gd name="connsiteX50" fmla="*/ 988004 w 1764063"/>
                <a:gd name="connsiteY50" fmla="*/ 2076437 h 2457560"/>
                <a:gd name="connsiteX51" fmla="*/ 980282 w 1764063"/>
                <a:gd name="connsiteY51" fmla="*/ 2001799 h 2457560"/>
                <a:gd name="connsiteX52" fmla="*/ 1065068 w 1764063"/>
                <a:gd name="connsiteY52" fmla="*/ 1973249 h 2457560"/>
                <a:gd name="connsiteX53" fmla="*/ 1023449 w 1764063"/>
                <a:gd name="connsiteY53" fmla="*/ 2040039 h 2457560"/>
                <a:gd name="connsiteX54" fmla="*/ 1282886 w 1764063"/>
                <a:gd name="connsiteY54" fmla="*/ 1787410 h 2457560"/>
                <a:gd name="connsiteX55" fmla="*/ 1147516 w 1764063"/>
                <a:gd name="connsiteY55" fmla="*/ 1505280 h 2457560"/>
                <a:gd name="connsiteX56" fmla="*/ 1221061 w 1764063"/>
                <a:gd name="connsiteY56" fmla="*/ 1559953 h 2457560"/>
                <a:gd name="connsiteX57" fmla="*/ 1287153 w 1764063"/>
                <a:gd name="connsiteY57" fmla="*/ 1679536 h 2457560"/>
                <a:gd name="connsiteX58" fmla="*/ 1311181 w 1764063"/>
                <a:gd name="connsiteY58" fmla="*/ 1733994 h 2457560"/>
                <a:gd name="connsiteX59" fmla="*/ 1327704 w 1764063"/>
                <a:gd name="connsiteY59" fmla="*/ 1763090 h 2457560"/>
                <a:gd name="connsiteX60" fmla="*/ 1459606 w 1764063"/>
                <a:gd name="connsiteY60" fmla="*/ 1589836 h 2457560"/>
                <a:gd name="connsiteX61" fmla="*/ 1548848 w 1764063"/>
                <a:gd name="connsiteY61" fmla="*/ 1374952 h 2457560"/>
                <a:gd name="connsiteX62" fmla="*/ 1727004 w 1764063"/>
                <a:gd name="connsiteY62" fmla="*/ 1333322 h 2457560"/>
                <a:gd name="connsiteX63" fmla="*/ 1696842 w 1764063"/>
                <a:gd name="connsiteY63" fmla="*/ 1305648 h 2457560"/>
                <a:gd name="connsiteX64" fmla="*/ 1620655 w 1764063"/>
                <a:gd name="connsiteY64" fmla="*/ 1056144 h 2457560"/>
                <a:gd name="connsiteX65" fmla="*/ 1757713 w 1764063"/>
                <a:gd name="connsiteY65" fmla="*/ 1014564 h 2457560"/>
                <a:gd name="connsiteX66" fmla="*/ 1754576 w 1764063"/>
                <a:gd name="connsiteY66" fmla="*/ 893762 h 2457560"/>
                <a:gd name="connsiteX67" fmla="*/ 1654602 w 1764063"/>
                <a:gd name="connsiteY67" fmla="*/ 899617 h 2457560"/>
                <a:gd name="connsiteX68" fmla="*/ 1688206 w 1764063"/>
                <a:gd name="connsiteY68" fmla="*/ 832954 h 2457560"/>
                <a:gd name="connsiteX69" fmla="*/ 1608805 w 1764063"/>
                <a:gd name="connsiteY69" fmla="*/ 828357 h 2457560"/>
                <a:gd name="connsiteX70" fmla="*/ 1575049 w 1764063"/>
                <a:gd name="connsiteY70" fmla="*/ 807580 h 2457560"/>
                <a:gd name="connsiteX71" fmla="*/ 1528897 w 1764063"/>
                <a:gd name="connsiteY71" fmla="*/ 787463 h 2457560"/>
                <a:gd name="connsiteX72" fmla="*/ 1508628 w 1764063"/>
                <a:gd name="connsiteY72" fmla="*/ 651065 h 2457560"/>
                <a:gd name="connsiteX73" fmla="*/ 1527818 w 1764063"/>
                <a:gd name="connsiteY73" fmla="*/ 591642 h 2457560"/>
                <a:gd name="connsiteX74" fmla="*/ 1354717 w 1764063"/>
                <a:gd name="connsiteY74" fmla="*/ 515645 h 2457560"/>
                <a:gd name="connsiteX75" fmla="*/ 1266096 w 1764063"/>
                <a:gd name="connsiteY75" fmla="*/ 509815 h 2457560"/>
                <a:gd name="connsiteX76" fmla="*/ 1284333 w 1764063"/>
                <a:gd name="connsiteY76" fmla="*/ 376948 h 2457560"/>
                <a:gd name="connsiteX77" fmla="*/ 1180587 w 1764063"/>
                <a:gd name="connsiteY77" fmla="*/ 145211 h 2457560"/>
                <a:gd name="connsiteX78" fmla="*/ 1266985 w 1764063"/>
                <a:gd name="connsiteY78" fmla="*/ 91744 h 2457560"/>
                <a:gd name="connsiteX79" fmla="*/ 1050475 w 1764063"/>
                <a:gd name="connsiteY79" fmla="*/ 12928 h 2457560"/>
                <a:gd name="connsiteX80" fmla="*/ 959569 w 1764063"/>
                <a:gd name="connsiteY80" fmla="*/ 6350 h 2457560"/>
                <a:gd name="connsiteX81" fmla="*/ 896425 w 1764063"/>
                <a:gd name="connsiteY81" fmla="*/ 45046 h 2457560"/>
                <a:gd name="connsiteX82" fmla="*/ 911385 w 1764063"/>
                <a:gd name="connsiteY82" fmla="*/ 113804 h 2457560"/>
                <a:gd name="connsiteX83" fmla="*/ 859442 w 1764063"/>
                <a:gd name="connsiteY83" fmla="*/ 106298 h 2457560"/>
                <a:gd name="connsiteX84" fmla="*/ 579191 w 1764063"/>
                <a:gd name="connsiteY84" fmla="*/ 19380 h 2457560"/>
                <a:gd name="connsiteX85" fmla="*/ 484208 w 1764063"/>
                <a:gd name="connsiteY85" fmla="*/ 116039 h 2457560"/>
                <a:gd name="connsiteX86" fmla="*/ 437789 w 1764063"/>
                <a:gd name="connsiteY86" fmla="*/ 115188 h 245756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 ang="79">
                  <a:pos x="connsiteX79" y="connsiteY79"/>
                </a:cxn>
                <a:cxn ang="80">
                  <a:pos x="connsiteX80" y="connsiteY80"/>
                </a:cxn>
                <a:cxn ang="81">
                  <a:pos x="connsiteX81" y="connsiteY81"/>
                </a:cxn>
                <a:cxn ang="82">
                  <a:pos x="connsiteX82" y="connsiteY82"/>
                </a:cxn>
                <a:cxn ang="83">
                  <a:pos x="connsiteX83" y="connsiteY83"/>
                </a:cxn>
                <a:cxn ang="84">
                  <a:pos x="connsiteX84" y="connsiteY84"/>
                </a:cxn>
                <a:cxn ang="85">
                  <a:pos x="connsiteX85" y="connsiteY85"/>
                </a:cxn>
                <a:cxn ang="86">
                  <a:pos x="connsiteX86" y="connsiteY86"/>
                </a:cxn>
              </a:cxnLst>
              <a:rect l="l" t="t" r="r" b="b"/>
              <a:pathLst>
                <a:path w="1764063" h="2457560">
                  <a:moveTo>
                    <a:pt x="437789" y="115188"/>
                  </a:moveTo>
                  <a:cubicBezTo>
                    <a:pt x="452369" y="165430"/>
                    <a:pt x="453118" y="178460"/>
                    <a:pt x="498013" y="210210"/>
                  </a:cubicBezTo>
                  <a:cubicBezTo>
                    <a:pt x="555214" y="250659"/>
                    <a:pt x="543161" y="220573"/>
                    <a:pt x="606928" y="209156"/>
                  </a:cubicBezTo>
                  <a:cubicBezTo>
                    <a:pt x="681743" y="331266"/>
                    <a:pt x="630232" y="403681"/>
                    <a:pt x="621418" y="460831"/>
                  </a:cubicBezTo>
                  <a:cubicBezTo>
                    <a:pt x="615208" y="501154"/>
                    <a:pt x="629432" y="471525"/>
                    <a:pt x="611703" y="507263"/>
                  </a:cubicBezTo>
                  <a:lnTo>
                    <a:pt x="575178" y="543280"/>
                  </a:lnTo>
                  <a:cubicBezTo>
                    <a:pt x="610192" y="622795"/>
                    <a:pt x="527477" y="479335"/>
                    <a:pt x="589110" y="560565"/>
                  </a:cubicBezTo>
                  <a:cubicBezTo>
                    <a:pt x="594571" y="567753"/>
                    <a:pt x="603804" y="579539"/>
                    <a:pt x="604160" y="580491"/>
                  </a:cubicBezTo>
                  <a:cubicBezTo>
                    <a:pt x="615691" y="610514"/>
                    <a:pt x="604325" y="582802"/>
                    <a:pt x="592958" y="628865"/>
                  </a:cubicBezTo>
                  <a:cubicBezTo>
                    <a:pt x="704274" y="626516"/>
                    <a:pt x="697327" y="706132"/>
                    <a:pt x="717125" y="764413"/>
                  </a:cubicBezTo>
                  <a:cubicBezTo>
                    <a:pt x="743466" y="753732"/>
                    <a:pt x="815284" y="688644"/>
                    <a:pt x="821900" y="763180"/>
                  </a:cubicBezTo>
                  <a:cubicBezTo>
                    <a:pt x="826358" y="813422"/>
                    <a:pt x="791611" y="888860"/>
                    <a:pt x="774009" y="917536"/>
                  </a:cubicBezTo>
                  <a:cubicBezTo>
                    <a:pt x="808248" y="944219"/>
                    <a:pt x="803206" y="929170"/>
                    <a:pt x="835197" y="949540"/>
                  </a:cubicBezTo>
                  <a:cubicBezTo>
                    <a:pt x="816135" y="991857"/>
                    <a:pt x="815919" y="987044"/>
                    <a:pt x="812592" y="1042288"/>
                  </a:cubicBezTo>
                  <a:cubicBezTo>
                    <a:pt x="904768" y="1099261"/>
                    <a:pt x="864585" y="1087107"/>
                    <a:pt x="959861" y="1135227"/>
                  </a:cubicBezTo>
                  <a:cubicBezTo>
                    <a:pt x="1002139" y="1156576"/>
                    <a:pt x="996704" y="1167345"/>
                    <a:pt x="1002558" y="1195489"/>
                  </a:cubicBezTo>
                  <a:lnTo>
                    <a:pt x="1018903" y="1278686"/>
                  </a:lnTo>
                  <a:cubicBezTo>
                    <a:pt x="1022484" y="1376755"/>
                    <a:pt x="997059" y="1341945"/>
                    <a:pt x="988690" y="1395691"/>
                  </a:cubicBezTo>
                  <a:lnTo>
                    <a:pt x="1099713" y="1502600"/>
                  </a:lnTo>
                  <a:cubicBezTo>
                    <a:pt x="888334" y="1517408"/>
                    <a:pt x="1029075" y="1517853"/>
                    <a:pt x="945802" y="1532978"/>
                  </a:cubicBezTo>
                  <a:cubicBezTo>
                    <a:pt x="906736" y="1485061"/>
                    <a:pt x="927679" y="1456638"/>
                    <a:pt x="856432" y="1430972"/>
                  </a:cubicBezTo>
                  <a:cubicBezTo>
                    <a:pt x="826778" y="1480540"/>
                    <a:pt x="860826" y="1460194"/>
                    <a:pt x="814852" y="1501203"/>
                  </a:cubicBezTo>
                  <a:cubicBezTo>
                    <a:pt x="772777" y="1481429"/>
                    <a:pt x="766059" y="1462900"/>
                    <a:pt x="741015" y="1420418"/>
                  </a:cubicBezTo>
                  <a:lnTo>
                    <a:pt x="658693" y="1428381"/>
                  </a:lnTo>
                  <a:cubicBezTo>
                    <a:pt x="596336" y="1440370"/>
                    <a:pt x="664751" y="1453946"/>
                    <a:pt x="594456" y="1486611"/>
                  </a:cubicBezTo>
                  <a:lnTo>
                    <a:pt x="595091" y="1374114"/>
                  </a:lnTo>
                  <a:lnTo>
                    <a:pt x="453905" y="1427924"/>
                  </a:lnTo>
                  <a:cubicBezTo>
                    <a:pt x="429204" y="1440065"/>
                    <a:pt x="443365" y="1429397"/>
                    <a:pt x="425763" y="1444269"/>
                  </a:cubicBezTo>
                  <a:cubicBezTo>
                    <a:pt x="438322" y="1490916"/>
                    <a:pt x="435846" y="1522615"/>
                    <a:pt x="445599" y="1565592"/>
                  </a:cubicBezTo>
                  <a:cubicBezTo>
                    <a:pt x="462008" y="1637791"/>
                    <a:pt x="473781" y="1592681"/>
                    <a:pt x="491904" y="1652358"/>
                  </a:cubicBezTo>
                  <a:cubicBezTo>
                    <a:pt x="389859" y="1772589"/>
                    <a:pt x="439034" y="1700479"/>
                    <a:pt x="431350" y="1767001"/>
                  </a:cubicBezTo>
                  <a:cubicBezTo>
                    <a:pt x="425280" y="1819287"/>
                    <a:pt x="425445" y="1791233"/>
                    <a:pt x="320530" y="1836127"/>
                  </a:cubicBezTo>
                  <a:lnTo>
                    <a:pt x="314358" y="1942985"/>
                  </a:lnTo>
                  <a:cubicBezTo>
                    <a:pt x="199296" y="1996388"/>
                    <a:pt x="239186" y="1994166"/>
                    <a:pt x="165476" y="2026322"/>
                  </a:cubicBezTo>
                  <a:cubicBezTo>
                    <a:pt x="161056" y="2109304"/>
                    <a:pt x="187904" y="2113559"/>
                    <a:pt x="135644" y="2186939"/>
                  </a:cubicBezTo>
                  <a:cubicBezTo>
                    <a:pt x="-56367" y="2139797"/>
                    <a:pt x="16771" y="2267013"/>
                    <a:pt x="33942" y="2309304"/>
                  </a:cubicBezTo>
                  <a:cubicBezTo>
                    <a:pt x="65349" y="2386660"/>
                    <a:pt x="156852" y="2432303"/>
                    <a:pt x="236520" y="2442857"/>
                  </a:cubicBezTo>
                  <a:cubicBezTo>
                    <a:pt x="320771" y="2454025"/>
                    <a:pt x="289440" y="2419515"/>
                    <a:pt x="329700" y="2376932"/>
                  </a:cubicBezTo>
                  <a:cubicBezTo>
                    <a:pt x="434030" y="2410726"/>
                    <a:pt x="379852" y="2392692"/>
                    <a:pt x="445625" y="2349982"/>
                  </a:cubicBezTo>
                  <a:cubicBezTo>
                    <a:pt x="551543" y="2281199"/>
                    <a:pt x="630842" y="2267978"/>
                    <a:pt x="744240" y="2318359"/>
                  </a:cubicBezTo>
                  <a:cubicBezTo>
                    <a:pt x="853803" y="2367026"/>
                    <a:pt x="736087" y="2379916"/>
                    <a:pt x="814852" y="2451210"/>
                  </a:cubicBezTo>
                  <a:cubicBezTo>
                    <a:pt x="891764" y="2429890"/>
                    <a:pt x="861373" y="2338692"/>
                    <a:pt x="854336" y="2261793"/>
                  </a:cubicBezTo>
                  <a:lnTo>
                    <a:pt x="788843" y="2254834"/>
                  </a:lnTo>
                  <a:cubicBezTo>
                    <a:pt x="802000" y="2093912"/>
                    <a:pt x="768484" y="2172715"/>
                    <a:pt x="803600" y="2045817"/>
                  </a:cubicBezTo>
                  <a:lnTo>
                    <a:pt x="823818" y="1980069"/>
                  </a:lnTo>
                  <a:cubicBezTo>
                    <a:pt x="824822" y="1977516"/>
                    <a:pt x="826485" y="1972779"/>
                    <a:pt x="828695" y="1969655"/>
                  </a:cubicBezTo>
                  <a:lnTo>
                    <a:pt x="834029" y="2007412"/>
                  </a:lnTo>
                  <a:cubicBezTo>
                    <a:pt x="835566" y="2041664"/>
                    <a:pt x="826993" y="2016188"/>
                    <a:pt x="837471" y="2059470"/>
                  </a:cubicBezTo>
                  <a:cubicBezTo>
                    <a:pt x="839922" y="2069629"/>
                    <a:pt x="864548" y="2139327"/>
                    <a:pt x="869462" y="2153945"/>
                  </a:cubicBezTo>
                  <a:cubicBezTo>
                    <a:pt x="918967" y="2140877"/>
                    <a:pt x="930930" y="2123401"/>
                    <a:pt x="967163" y="2093569"/>
                  </a:cubicBezTo>
                  <a:cubicBezTo>
                    <a:pt x="970618" y="2090737"/>
                    <a:pt x="986582" y="2078215"/>
                    <a:pt x="988004" y="2076437"/>
                  </a:cubicBezTo>
                  <a:cubicBezTo>
                    <a:pt x="1009404" y="2049652"/>
                    <a:pt x="981299" y="2055876"/>
                    <a:pt x="980282" y="2001799"/>
                  </a:cubicBezTo>
                  <a:cubicBezTo>
                    <a:pt x="1045916" y="1974418"/>
                    <a:pt x="982047" y="1969376"/>
                    <a:pt x="1065068" y="1973249"/>
                  </a:cubicBezTo>
                  <a:cubicBezTo>
                    <a:pt x="1053689" y="2036813"/>
                    <a:pt x="1060978" y="1993645"/>
                    <a:pt x="1023449" y="2040039"/>
                  </a:cubicBezTo>
                  <a:cubicBezTo>
                    <a:pt x="1079469" y="2004771"/>
                    <a:pt x="1273424" y="1835581"/>
                    <a:pt x="1282886" y="1787410"/>
                  </a:cubicBezTo>
                  <a:cubicBezTo>
                    <a:pt x="1310749" y="1645653"/>
                    <a:pt x="993033" y="1570913"/>
                    <a:pt x="1147516" y="1505280"/>
                  </a:cubicBezTo>
                  <a:lnTo>
                    <a:pt x="1221061" y="1559953"/>
                  </a:lnTo>
                  <a:cubicBezTo>
                    <a:pt x="1263277" y="1598599"/>
                    <a:pt x="1262730" y="1617674"/>
                    <a:pt x="1287153" y="1679536"/>
                  </a:cubicBezTo>
                  <a:lnTo>
                    <a:pt x="1311181" y="1733994"/>
                  </a:lnTo>
                  <a:cubicBezTo>
                    <a:pt x="1327310" y="1766150"/>
                    <a:pt x="1302698" y="1736305"/>
                    <a:pt x="1327704" y="1763090"/>
                  </a:cubicBezTo>
                  <a:cubicBezTo>
                    <a:pt x="1364419" y="1674367"/>
                    <a:pt x="1405745" y="1652231"/>
                    <a:pt x="1459606" y="1589836"/>
                  </a:cubicBezTo>
                  <a:cubicBezTo>
                    <a:pt x="1524007" y="1515224"/>
                    <a:pt x="1513403" y="1470723"/>
                    <a:pt x="1548848" y="1374952"/>
                  </a:cubicBezTo>
                  <a:cubicBezTo>
                    <a:pt x="1593908" y="1354518"/>
                    <a:pt x="1677830" y="1326045"/>
                    <a:pt x="1727004" y="1333322"/>
                  </a:cubicBezTo>
                  <a:cubicBezTo>
                    <a:pt x="1678147" y="1311770"/>
                    <a:pt x="1720667" y="1327784"/>
                    <a:pt x="1696842" y="1305648"/>
                  </a:cubicBezTo>
                  <a:cubicBezTo>
                    <a:pt x="1697972" y="1063218"/>
                    <a:pt x="1618622" y="1170203"/>
                    <a:pt x="1620655" y="1056144"/>
                  </a:cubicBezTo>
                  <a:cubicBezTo>
                    <a:pt x="1675493" y="1033690"/>
                    <a:pt x="1692295" y="1061262"/>
                    <a:pt x="1757713" y="1014564"/>
                  </a:cubicBezTo>
                  <a:lnTo>
                    <a:pt x="1754576" y="893762"/>
                  </a:lnTo>
                  <a:lnTo>
                    <a:pt x="1654602" y="899617"/>
                  </a:lnTo>
                  <a:cubicBezTo>
                    <a:pt x="1665993" y="859916"/>
                    <a:pt x="1672026" y="879665"/>
                    <a:pt x="1688206" y="832954"/>
                  </a:cubicBezTo>
                  <a:cubicBezTo>
                    <a:pt x="1621417" y="833894"/>
                    <a:pt x="1652493" y="849769"/>
                    <a:pt x="1608805" y="828357"/>
                  </a:cubicBezTo>
                  <a:cubicBezTo>
                    <a:pt x="1589019" y="818641"/>
                    <a:pt x="1607878" y="825055"/>
                    <a:pt x="1575049" y="807580"/>
                  </a:cubicBezTo>
                  <a:cubicBezTo>
                    <a:pt x="1554945" y="796886"/>
                    <a:pt x="1548518" y="798042"/>
                    <a:pt x="1528897" y="787463"/>
                  </a:cubicBezTo>
                  <a:lnTo>
                    <a:pt x="1508628" y="651065"/>
                  </a:lnTo>
                  <a:cubicBezTo>
                    <a:pt x="1516095" y="613955"/>
                    <a:pt x="1515321" y="662673"/>
                    <a:pt x="1527818" y="591642"/>
                  </a:cubicBezTo>
                  <a:lnTo>
                    <a:pt x="1354717" y="515645"/>
                  </a:lnTo>
                  <a:cubicBezTo>
                    <a:pt x="1320490" y="510920"/>
                    <a:pt x="1305631" y="516826"/>
                    <a:pt x="1266096" y="509815"/>
                  </a:cubicBezTo>
                  <a:cubicBezTo>
                    <a:pt x="1251046" y="424510"/>
                    <a:pt x="1265956" y="438175"/>
                    <a:pt x="1284333" y="376948"/>
                  </a:cubicBezTo>
                  <a:cubicBezTo>
                    <a:pt x="1196627" y="299796"/>
                    <a:pt x="1197236" y="256032"/>
                    <a:pt x="1180587" y="145211"/>
                  </a:cubicBezTo>
                  <a:cubicBezTo>
                    <a:pt x="1248747" y="132486"/>
                    <a:pt x="1235819" y="136905"/>
                    <a:pt x="1266985" y="91744"/>
                  </a:cubicBezTo>
                  <a:cubicBezTo>
                    <a:pt x="1130587" y="99656"/>
                    <a:pt x="1095726" y="112433"/>
                    <a:pt x="1050475" y="12928"/>
                  </a:cubicBezTo>
                  <a:cubicBezTo>
                    <a:pt x="1012528" y="25374"/>
                    <a:pt x="1014877" y="62991"/>
                    <a:pt x="959569" y="6350"/>
                  </a:cubicBezTo>
                  <a:cubicBezTo>
                    <a:pt x="924453" y="57746"/>
                    <a:pt x="972726" y="16255"/>
                    <a:pt x="896425" y="45046"/>
                  </a:cubicBezTo>
                  <a:lnTo>
                    <a:pt x="911385" y="113804"/>
                  </a:lnTo>
                  <a:cubicBezTo>
                    <a:pt x="887356" y="103822"/>
                    <a:pt x="891675" y="104762"/>
                    <a:pt x="859442" y="106298"/>
                  </a:cubicBezTo>
                  <a:cubicBezTo>
                    <a:pt x="686087" y="114541"/>
                    <a:pt x="706051" y="142113"/>
                    <a:pt x="579191" y="19380"/>
                  </a:cubicBezTo>
                  <a:cubicBezTo>
                    <a:pt x="530118" y="38366"/>
                    <a:pt x="501150" y="55816"/>
                    <a:pt x="484208" y="116039"/>
                  </a:cubicBezTo>
                  <a:lnTo>
                    <a:pt x="437789" y="115188"/>
                  </a:lnTo>
                </a:path>
              </a:pathLst>
            </a:custGeom>
            <a:grp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8" name="Freeform 3">
              <a:extLst>
                <a:ext uri="{FF2B5EF4-FFF2-40B4-BE49-F238E27FC236}">
                  <a16:creationId xmlns:a16="http://schemas.microsoft.com/office/drawing/2014/main" id="{F594815E-2FAD-416B-92F6-1FCB90356C0A}"/>
                </a:ext>
              </a:extLst>
            </p:cNvPr>
            <p:cNvSpPr/>
            <p:nvPr/>
          </p:nvSpPr>
          <p:spPr>
            <a:xfrm>
              <a:off x="6069348" y="686198"/>
              <a:ext cx="784336" cy="875504"/>
            </a:xfrm>
            <a:custGeom>
              <a:avLst/>
              <a:gdLst>
                <a:gd name="connsiteX0" fmla="*/ 17881 w 1501559"/>
                <a:gd name="connsiteY0" fmla="*/ 879182 h 1676095"/>
                <a:gd name="connsiteX1" fmla="*/ 6350 w 1501559"/>
                <a:gd name="connsiteY1" fmla="*/ 909828 h 1676095"/>
                <a:gd name="connsiteX2" fmla="*/ 14287 w 1501559"/>
                <a:gd name="connsiteY2" fmla="*/ 1085418 h 1676095"/>
                <a:gd name="connsiteX3" fmla="*/ 72999 w 1501559"/>
                <a:gd name="connsiteY3" fmla="*/ 1184325 h 1676095"/>
                <a:gd name="connsiteX4" fmla="*/ 107607 w 1501559"/>
                <a:gd name="connsiteY4" fmla="*/ 1230337 h 1676095"/>
                <a:gd name="connsiteX5" fmla="*/ 123126 w 1501559"/>
                <a:gd name="connsiteY5" fmla="*/ 1297978 h 1676095"/>
                <a:gd name="connsiteX6" fmla="*/ 336105 w 1501559"/>
                <a:gd name="connsiteY6" fmla="*/ 1382064 h 1676095"/>
                <a:gd name="connsiteX7" fmla="*/ 316077 w 1501559"/>
                <a:gd name="connsiteY7" fmla="*/ 1455902 h 1676095"/>
                <a:gd name="connsiteX8" fmla="*/ 575488 w 1501559"/>
                <a:gd name="connsiteY8" fmla="*/ 1489443 h 1676095"/>
                <a:gd name="connsiteX9" fmla="*/ 681773 w 1501559"/>
                <a:gd name="connsiteY9" fmla="*/ 1446631 h 1676095"/>
                <a:gd name="connsiteX10" fmla="*/ 779513 w 1501559"/>
                <a:gd name="connsiteY10" fmla="*/ 1517230 h 1676095"/>
                <a:gd name="connsiteX11" fmla="*/ 773810 w 1501559"/>
                <a:gd name="connsiteY11" fmla="*/ 1661972 h 1676095"/>
                <a:gd name="connsiteX12" fmla="*/ 807631 w 1501559"/>
                <a:gd name="connsiteY12" fmla="*/ 1669745 h 1676095"/>
                <a:gd name="connsiteX13" fmla="*/ 918057 w 1501559"/>
                <a:gd name="connsiteY13" fmla="*/ 1595170 h 1676095"/>
                <a:gd name="connsiteX14" fmla="*/ 1222095 w 1501559"/>
                <a:gd name="connsiteY14" fmla="*/ 1570266 h 1676095"/>
                <a:gd name="connsiteX15" fmla="*/ 1253731 w 1501559"/>
                <a:gd name="connsiteY15" fmla="*/ 1535328 h 1676095"/>
                <a:gd name="connsiteX16" fmla="*/ 1261312 w 1501559"/>
                <a:gd name="connsiteY16" fmla="*/ 1529130 h 1676095"/>
                <a:gd name="connsiteX17" fmla="*/ 1298994 w 1501559"/>
                <a:gd name="connsiteY17" fmla="*/ 1493062 h 1676095"/>
                <a:gd name="connsiteX18" fmla="*/ 1374190 w 1501559"/>
                <a:gd name="connsiteY18" fmla="*/ 1364741 h 1676095"/>
                <a:gd name="connsiteX19" fmla="*/ 1342149 w 1501559"/>
                <a:gd name="connsiteY19" fmla="*/ 1277988 h 1676095"/>
                <a:gd name="connsiteX20" fmla="*/ 1367955 w 1501559"/>
                <a:gd name="connsiteY20" fmla="*/ 1176502 h 1676095"/>
                <a:gd name="connsiteX21" fmla="*/ 1246428 w 1501559"/>
                <a:gd name="connsiteY21" fmla="*/ 1032078 h 1676095"/>
                <a:gd name="connsiteX22" fmla="*/ 1282928 w 1501559"/>
                <a:gd name="connsiteY22" fmla="*/ 926261 h 1676095"/>
                <a:gd name="connsiteX23" fmla="*/ 1312253 w 1501559"/>
                <a:gd name="connsiteY23" fmla="*/ 841806 h 1676095"/>
                <a:gd name="connsiteX24" fmla="*/ 1321930 w 1501559"/>
                <a:gd name="connsiteY24" fmla="*/ 826401 h 1676095"/>
                <a:gd name="connsiteX25" fmla="*/ 1324470 w 1501559"/>
                <a:gd name="connsiteY25" fmla="*/ 779360 h 1676095"/>
                <a:gd name="connsiteX26" fmla="*/ 1350860 w 1501559"/>
                <a:gd name="connsiteY26" fmla="*/ 677862 h 1676095"/>
                <a:gd name="connsiteX27" fmla="*/ 1311516 w 1501559"/>
                <a:gd name="connsiteY27" fmla="*/ 455193 h 1676095"/>
                <a:gd name="connsiteX28" fmla="*/ 1455699 w 1501559"/>
                <a:gd name="connsiteY28" fmla="*/ 357276 h 1676095"/>
                <a:gd name="connsiteX29" fmla="*/ 1415160 w 1501559"/>
                <a:gd name="connsiteY29" fmla="*/ 297446 h 1676095"/>
                <a:gd name="connsiteX30" fmla="*/ 1495209 w 1501559"/>
                <a:gd name="connsiteY30" fmla="*/ 269722 h 1676095"/>
                <a:gd name="connsiteX31" fmla="*/ 1405166 w 1501559"/>
                <a:gd name="connsiteY31" fmla="*/ 171691 h 1676095"/>
                <a:gd name="connsiteX32" fmla="*/ 1437500 w 1501559"/>
                <a:gd name="connsiteY32" fmla="*/ 6350 h 1676095"/>
                <a:gd name="connsiteX33" fmla="*/ 1335366 w 1501559"/>
                <a:gd name="connsiteY33" fmla="*/ 6350 h 1676095"/>
                <a:gd name="connsiteX34" fmla="*/ 926528 w 1501559"/>
                <a:gd name="connsiteY34" fmla="*/ 84594 h 1676095"/>
                <a:gd name="connsiteX35" fmla="*/ 914019 w 1501559"/>
                <a:gd name="connsiteY35" fmla="*/ 154533 h 1676095"/>
                <a:gd name="connsiteX36" fmla="*/ 911085 w 1501559"/>
                <a:gd name="connsiteY36" fmla="*/ 165277 h 1676095"/>
                <a:gd name="connsiteX37" fmla="*/ 825449 w 1501559"/>
                <a:gd name="connsiteY37" fmla="*/ 259918 h 1676095"/>
                <a:gd name="connsiteX38" fmla="*/ 655764 w 1501559"/>
                <a:gd name="connsiteY38" fmla="*/ 213868 h 1676095"/>
                <a:gd name="connsiteX39" fmla="*/ 377469 w 1501559"/>
                <a:gd name="connsiteY39" fmla="*/ 245275 h 1676095"/>
                <a:gd name="connsiteX40" fmla="*/ 225005 w 1501559"/>
                <a:gd name="connsiteY40" fmla="*/ 226745 h 1676095"/>
                <a:gd name="connsiteX41" fmla="*/ 180479 w 1501559"/>
                <a:gd name="connsiteY41" fmla="*/ 308394 h 1676095"/>
                <a:gd name="connsiteX42" fmla="*/ 71920 w 1501559"/>
                <a:gd name="connsiteY42" fmla="*/ 450748 h 1676095"/>
                <a:gd name="connsiteX43" fmla="*/ 53568 w 1501559"/>
                <a:gd name="connsiteY43" fmla="*/ 498919 h 1676095"/>
                <a:gd name="connsiteX44" fmla="*/ 9334 w 1501559"/>
                <a:gd name="connsiteY44" fmla="*/ 533069 h 1676095"/>
                <a:gd name="connsiteX45" fmla="*/ 17881 w 1501559"/>
                <a:gd name="connsiteY45" fmla="*/ 879182 h 16760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Lst>
              <a:rect l="l" t="t" r="r" b="b"/>
              <a:pathLst>
                <a:path w="1501559" h="1676095">
                  <a:moveTo>
                    <a:pt x="17881" y="879182"/>
                  </a:moveTo>
                  <a:lnTo>
                    <a:pt x="6350" y="909828"/>
                  </a:lnTo>
                  <a:cubicBezTo>
                    <a:pt x="32219" y="951725"/>
                    <a:pt x="29247" y="1037653"/>
                    <a:pt x="14287" y="1085418"/>
                  </a:cubicBezTo>
                  <a:cubicBezTo>
                    <a:pt x="95757" y="1132560"/>
                    <a:pt x="22072" y="1109510"/>
                    <a:pt x="72999" y="1184325"/>
                  </a:cubicBezTo>
                  <a:cubicBezTo>
                    <a:pt x="104419" y="1230477"/>
                    <a:pt x="84734" y="1166164"/>
                    <a:pt x="107607" y="1230337"/>
                  </a:cubicBezTo>
                  <a:cubicBezTo>
                    <a:pt x="120916" y="1267713"/>
                    <a:pt x="91109" y="1241234"/>
                    <a:pt x="123126" y="1297978"/>
                  </a:cubicBezTo>
                  <a:cubicBezTo>
                    <a:pt x="184099" y="1347000"/>
                    <a:pt x="317969" y="1245336"/>
                    <a:pt x="336105" y="1382064"/>
                  </a:cubicBezTo>
                  <a:cubicBezTo>
                    <a:pt x="346037" y="1456816"/>
                    <a:pt x="333844" y="1417459"/>
                    <a:pt x="316077" y="1455902"/>
                  </a:cubicBezTo>
                  <a:cubicBezTo>
                    <a:pt x="381113" y="1501559"/>
                    <a:pt x="477608" y="1514843"/>
                    <a:pt x="575488" y="1489443"/>
                  </a:cubicBezTo>
                  <a:cubicBezTo>
                    <a:pt x="648982" y="1470393"/>
                    <a:pt x="632447" y="1442872"/>
                    <a:pt x="681773" y="1446631"/>
                  </a:cubicBezTo>
                  <a:cubicBezTo>
                    <a:pt x="726135" y="1450022"/>
                    <a:pt x="691426" y="1444409"/>
                    <a:pt x="779513" y="1517230"/>
                  </a:cubicBezTo>
                  <a:cubicBezTo>
                    <a:pt x="675360" y="1614373"/>
                    <a:pt x="799515" y="1552968"/>
                    <a:pt x="773810" y="1661972"/>
                  </a:cubicBezTo>
                  <a:lnTo>
                    <a:pt x="807631" y="1669745"/>
                  </a:lnTo>
                  <a:cubicBezTo>
                    <a:pt x="874662" y="1636115"/>
                    <a:pt x="830478" y="1682407"/>
                    <a:pt x="918057" y="1595170"/>
                  </a:cubicBezTo>
                  <a:cubicBezTo>
                    <a:pt x="993013" y="1601508"/>
                    <a:pt x="1109129" y="1720710"/>
                    <a:pt x="1222095" y="1570266"/>
                  </a:cubicBezTo>
                  <a:cubicBezTo>
                    <a:pt x="1239316" y="1547355"/>
                    <a:pt x="1235062" y="1552295"/>
                    <a:pt x="1253731" y="1535328"/>
                  </a:cubicBezTo>
                  <a:cubicBezTo>
                    <a:pt x="1255826" y="1533436"/>
                    <a:pt x="1259141" y="1531048"/>
                    <a:pt x="1261312" y="1529130"/>
                  </a:cubicBezTo>
                  <a:lnTo>
                    <a:pt x="1298994" y="1493062"/>
                  </a:lnTo>
                  <a:cubicBezTo>
                    <a:pt x="1314589" y="1416507"/>
                    <a:pt x="1314386" y="1402016"/>
                    <a:pt x="1374190" y="1364741"/>
                  </a:cubicBezTo>
                  <a:cubicBezTo>
                    <a:pt x="1347990" y="1318056"/>
                    <a:pt x="1328687" y="1348930"/>
                    <a:pt x="1342149" y="1277988"/>
                  </a:cubicBezTo>
                  <a:cubicBezTo>
                    <a:pt x="1355064" y="1209954"/>
                    <a:pt x="1380756" y="1233360"/>
                    <a:pt x="1367955" y="1176502"/>
                  </a:cubicBezTo>
                  <a:cubicBezTo>
                    <a:pt x="1360373" y="1142796"/>
                    <a:pt x="1271917" y="1068946"/>
                    <a:pt x="1246428" y="1032078"/>
                  </a:cubicBezTo>
                  <a:cubicBezTo>
                    <a:pt x="1253096" y="946454"/>
                    <a:pt x="1259687" y="999578"/>
                    <a:pt x="1282928" y="926261"/>
                  </a:cubicBezTo>
                  <a:lnTo>
                    <a:pt x="1312253" y="841806"/>
                  </a:lnTo>
                  <a:cubicBezTo>
                    <a:pt x="1314119" y="838314"/>
                    <a:pt x="1320596" y="829843"/>
                    <a:pt x="1321930" y="826401"/>
                  </a:cubicBezTo>
                  <a:cubicBezTo>
                    <a:pt x="1342453" y="773569"/>
                    <a:pt x="1324406" y="815009"/>
                    <a:pt x="1324470" y="779360"/>
                  </a:cubicBezTo>
                  <a:cubicBezTo>
                    <a:pt x="1324635" y="704888"/>
                    <a:pt x="1338884" y="740676"/>
                    <a:pt x="1350860" y="677862"/>
                  </a:cubicBezTo>
                  <a:cubicBezTo>
                    <a:pt x="1369669" y="579132"/>
                    <a:pt x="1271130" y="562825"/>
                    <a:pt x="1311516" y="455193"/>
                  </a:cubicBezTo>
                  <a:cubicBezTo>
                    <a:pt x="1352625" y="345655"/>
                    <a:pt x="1386878" y="427456"/>
                    <a:pt x="1455699" y="357276"/>
                  </a:cubicBezTo>
                  <a:lnTo>
                    <a:pt x="1415160" y="297446"/>
                  </a:lnTo>
                  <a:cubicBezTo>
                    <a:pt x="1446453" y="274967"/>
                    <a:pt x="1461299" y="291198"/>
                    <a:pt x="1495209" y="269722"/>
                  </a:cubicBezTo>
                  <a:cubicBezTo>
                    <a:pt x="1476438" y="207022"/>
                    <a:pt x="1443139" y="198996"/>
                    <a:pt x="1405166" y="171691"/>
                  </a:cubicBezTo>
                  <a:cubicBezTo>
                    <a:pt x="1409420" y="116573"/>
                    <a:pt x="1450288" y="55092"/>
                    <a:pt x="1437500" y="6350"/>
                  </a:cubicBezTo>
                  <a:lnTo>
                    <a:pt x="1335366" y="6350"/>
                  </a:lnTo>
                  <a:cubicBezTo>
                    <a:pt x="1185354" y="226517"/>
                    <a:pt x="976566" y="-60337"/>
                    <a:pt x="926528" y="84594"/>
                  </a:cubicBezTo>
                  <a:lnTo>
                    <a:pt x="914019" y="154533"/>
                  </a:lnTo>
                  <a:cubicBezTo>
                    <a:pt x="913104" y="158140"/>
                    <a:pt x="912203" y="161848"/>
                    <a:pt x="911085" y="165277"/>
                  </a:cubicBezTo>
                  <a:cubicBezTo>
                    <a:pt x="900506" y="197281"/>
                    <a:pt x="856843" y="248500"/>
                    <a:pt x="825449" y="259918"/>
                  </a:cubicBezTo>
                  <a:cubicBezTo>
                    <a:pt x="724357" y="296633"/>
                    <a:pt x="793584" y="232714"/>
                    <a:pt x="655764" y="213868"/>
                  </a:cubicBezTo>
                  <a:cubicBezTo>
                    <a:pt x="380098" y="176174"/>
                    <a:pt x="504418" y="161480"/>
                    <a:pt x="377469" y="245275"/>
                  </a:cubicBezTo>
                  <a:cubicBezTo>
                    <a:pt x="297332" y="219049"/>
                    <a:pt x="332879" y="207327"/>
                    <a:pt x="225005" y="226745"/>
                  </a:cubicBezTo>
                  <a:cubicBezTo>
                    <a:pt x="199225" y="274142"/>
                    <a:pt x="219900" y="269328"/>
                    <a:pt x="180479" y="308394"/>
                  </a:cubicBezTo>
                  <a:cubicBezTo>
                    <a:pt x="117182" y="371132"/>
                    <a:pt x="101257" y="349580"/>
                    <a:pt x="71920" y="450748"/>
                  </a:cubicBezTo>
                  <a:cubicBezTo>
                    <a:pt x="63665" y="479209"/>
                    <a:pt x="69963" y="477596"/>
                    <a:pt x="53568" y="498919"/>
                  </a:cubicBezTo>
                  <a:lnTo>
                    <a:pt x="9334" y="533069"/>
                  </a:lnTo>
                  <a:cubicBezTo>
                    <a:pt x="33122" y="770051"/>
                    <a:pt x="92087" y="822832"/>
                    <a:pt x="17881" y="879182"/>
                  </a:cubicBezTo>
                </a:path>
              </a:pathLst>
            </a:custGeom>
            <a:solidFill>
              <a:srgbClr val="F0F757">
                <a:alpha val="15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9" name="Freeform 3">
              <a:extLst>
                <a:ext uri="{FF2B5EF4-FFF2-40B4-BE49-F238E27FC236}">
                  <a16:creationId xmlns:a16="http://schemas.microsoft.com/office/drawing/2014/main" id="{1585D203-59D4-42CF-82BD-DBDEE99F5E22}"/>
                </a:ext>
              </a:extLst>
            </p:cNvPr>
            <p:cNvSpPr/>
            <p:nvPr/>
          </p:nvSpPr>
          <p:spPr>
            <a:xfrm>
              <a:off x="7242143" y="1463317"/>
              <a:ext cx="896659" cy="826739"/>
            </a:xfrm>
            <a:custGeom>
              <a:avLst/>
              <a:gdLst>
                <a:gd name="connsiteX0" fmla="*/ 403664 w 1716595"/>
                <a:gd name="connsiteY0" fmla="*/ 124561 h 1582737"/>
                <a:gd name="connsiteX1" fmla="*/ 213952 w 1716595"/>
                <a:gd name="connsiteY1" fmla="*/ 197396 h 1582737"/>
                <a:gd name="connsiteX2" fmla="*/ 118752 w 1716595"/>
                <a:gd name="connsiteY2" fmla="*/ 254101 h 1582737"/>
                <a:gd name="connsiteX3" fmla="*/ 97657 w 1716595"/>
                <a:gd name="connsiteY3" fmla="*/ 274129 h 1582737"/>
                <a:gd name="connsiteX4" fmla="*/ 37700 w 1716595"/>
                <a:gd name="connsiteY4" fmla="*/ 306590 h 1582737"/>
                <a:gd name="connsiteX5" fmla="*/ 9761 w 1716595"/>
                <a:gd name="connsiteY5" fmla="*/ 409079 h 1582737"/>
                <a:gd name="connsiteX6" fmla="*/ 182188 w 1716595"/>
                <a:gd name="connsiteY6" fmla="*/ 556717 h 1582737"/>
                <a:gd name="connsiteX7" fmla="*/ 268028 w 1716595"/>
                <a:gd name="connsiteY7" fmla="*/ 679869 h 1582737"/>
                <a:gd name="connsiteX8" fmla="*/ 338652 w 1716595"/>
                <a:gd name="connsiteY8" fmla="*/ 805700 h 1582737"/>
                <a:gd name="connsiteX9" fmla="*/ 306166 w 1716595"/>
                <a:gd name="connsiteY9" fmla="*/ 821118 h 1582737"/>
                <a:gd name="connsiteX10" fmla="*/ 295740 w 1716595"/>
                <a:gd name="connsiteY10" fmla="*/ 824687 h 1582737"/>
                <a:gd name="connsiteX11" fmla="*/ 259544 w 1716595"/>
                <a:gd name="connsiteY11" fmla="*/ 833424 h 1582737"/>
                <a:gd name="connsiteX12" fmla="*/ 274162 w 1716595"/>
                <a:gd name="connsiteY12" fmla="*/ 914349 h 1582737"/>
                <a:gd name="connsiteX13" fmla="*/ 244457 w 1716595"/>
                <a:gd name="connsiteY13" fmla="*/ 989609 h 1582737"/>
                <a:gd name="connsiteX14" fmla="*/ 95981 w 1716595"/>
                <a:gd name="connsiteY14" fmla="*/ 1101369 h 1582737"/>
                <a:gd name="connsiteX15" fmla="*/ 165526 w 1716595"/>
                <a:gd name="connsiteY15" fmla="*/ 1113917 h 1582737"/>
                <a:gd name="connsiteX16" fmla="*/ 217787 w 1716595"/>
                <a:gd name="connsiteY16" fmla="*/ 1159230 h 1582737"/>
                <a:gd name="connsiteX17" fmla="*/ 494786 w 1716595"/>
                <a:gd name="connsiteY17" fmla="*/ 1268488 h 1582737"/>
                <a:gd name="connsiteX18" fmla="*/ 627247 w 1716595"/>
                <a:gd name="connsiteY18" fmla="*/ 1220165 h 1582737"/>
                <a:gd name="connsiteX19" fmla="*/ 652102 w 1716595"/>
                <a:gd name="connsiteY19" fmla="*/ 1266215 h 1582737"/>
                <a:gd name="connsiteX20" fmla="*/ 813175 w 1716595"/>
                <a:gd name="connsiteY20" fmla="*/ 1522755 h 1582737"/>
                <a:gd name="connsiteX21" fmla="*/ 835159 w 1716595"/>
                <a:gd name="connsiteY21" fmla="*/ 1576387 h 1582737"/>
                <a:gd name="connsiteX22" fmla="*/ 921875 w 1716595"/>
                <a:gd name="connsiteY22" fmla="*/ 1512811 h 1582737"/>
                <a:gd name="connsiteX23" fmla="*/ 1038384 w 1716595"/>
                <a:gd name="connsiteY23" fmla="*/ 1498765 h 1582737"/>
                <a:gd name="connsiteX24" fmla="*/ 1042360 w 1716595"/>
                <a:gd name="connsiteY24" fmla="*/ 1417497 h 1582737"/>
                <a:gd name="connsiteX25" fmla="*/ 1029241 w 1716595"/>
                <a:gd name="connsiteY25" fmla="*/ 1361300 h 1582737"/>
                <a:gd name="connsiteX26" fmla="*/ 1181679 w 1716595"/>
                <a:gd name="connsiteY26" fmla="*/ 1372031 h 1582737"/>
                <a:gd name="connsiteX27" fmla="*/ 1186606 w 1716595"/>
                <a:gd name="connsiteY27" fmla="*/ 1363306 h 1582737"/>
                <a:gd name="connsiteX28" fmla="*/ 1269486 w 1716595"/>
                <a:gd name="connsiteY28" fmla="*/ 1328026 h 1582737"/>
                <a:gd name="connsiteX29" fmla="*/ 1278808 w 1716595"/>
                <a:gd name="connsiteY29" fmla="*/ 1333385 h 1582737"/>
                <a:gd name="connsiteX30" fmla="*/ 1354233 w 1716595"/>
                <a:gd name="connsiteY30" fmla="*/ 1255661 h 1582737"/>
                <a:gd name="connsiteX31" fmla="*/ 1498442 w 1716595"/>
                <a:gd name="connsiteY31" fmla="*/ 1082916 h 1582737"/>
                <a:gd name="connsiteX32" fmla="*/ 1462082 w 1716595"/>
                <a:gd name="connsiteY32" fmla="*/ 990193 h 1582737"/>
                <a:gd name="connsiteX33" fmla="*/ 1607204 w 1716595"/>
                <a:gd name="connsiteY33" fmla="*/ 986942 h 1582737"/>
                <a:gd name="connsiteX34" fmla="*/ 1662399 w 1716595"/>
                <a:gd name="connsiteY34" fmla="*/ 916584 h 1582737"/>
                <a:gd name="connsiteX35" fmla="*/ 1668685 w 1716595"/>
                <a:gd name="connsiteY35" fmla="*/ 654215 h 1582737"/>
                <a:gd name="connsiteX36" fmla="*/ 1658170 w 1716595"/>
                <a:gd name="connsiteY36" fmla="*/ 535927 h 1582737"/>
                <a:gd name="connsiteX37" fmla="*/ 1701921 w 1716595"/>
                <a:gd name="connsiteY37" fmla="*/ 464591 h 1582737"/>
                <a:gd name="connsiteX38" fmla="*/ 1699381 w 1716595"/>
                <a:gd name="connsiteY38" fmla="*/ 435292 h 1582737"/>
                <a:gd name="connsiteX39" fmla="*/ 1680192 w 1716595"/>
                <a:gd name="connsiteY39" fmla="*/ 387705 h 1582737"/>
                <a:gd name="connsiteX40" fmla="*/ 1589361 w 1716595"/>
                <a:gd name="connsiteY40" fmla="*/ 301231 h 1582737"/>
                <a:gd name="connsiteX41" fmla="*/ 1476319 w 1716595"/>
                <a:gd name="connsiteY41" fmla="*/ 233540 h 1582737"/>
                <a:gd name="connsiteX42" fmla="*/ 1426064 w 1716595"/>
                <a:gd name="connsiteY42" fmla="*/ 104140 h 1582737"/>
                <a:gd name="connsiteX43" fmla="*/ 1334168 w 1716595"/>
                <a:gd name="connsiteY43" fmla="*/ 6350 h 1582737"/>
                <a:gd name="connsiteX44" fmla="*/ 1194798 w 1716595"/>
                <a:gd name="connsiteY44" fmla="*/ 72694 h 1582737"/>
                <a:gd name="connsiteX45" fmla="*/ 1017989 w 1716595"/>
                <a:gd name="connsiteY45" fmla="*/ 115201 h 1582737"/>
                <a:gd name="connsiteX46" fmla="*/ 912553 w 1716595"/>
                <a:gd name="connsiteY46" fmla="*/ 200622 h 1582737"/>
                <a:gd name="connsiteX47" fmla="*/ 848570 w 1716595"/>
                <a:gd name="connsiteY47" fmla="*/ 151155 h 1582737"/>
                <a:gd name="connsiteX48" fmla="*/ 743236 w 1716595"/>
                <a:gd name="connsiteY48" fmla="*/ 148348 h 1582737"/>
                <a:gd name="connsiteX49" fmla="*/ 403664 w 1716595"/>
                <a:gd name="connsiteY49" fmla="*/ 124561 h 158273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716595" h="1582737">
                  <a:moveTo>
                    <a:pt x="403664" y="124561"/>
                  </a:moveTo>
                  <a:cubicBezTo>
                    <a:pt x="376486" y="211823"/>
                    <a:pt x="306775" y="89420"/>
                    <a:pt x="213952" y="197396"/>
                  </a:cubicBezTo>
                  <a:cubicBezTo>
                    <a:pt x="178607" y="238518"/>
                    <a:pt x="121660" y="251980"/>
                    <a:pt x="118752" y="254101"/>
                  </a:cubicBezTo>
                  <a:cubicBezTo>
                    <a:pt x="94711" y="271665"/>
                    <a:pt x="116212" y="259486"/>
                    <a:pt x="97657" y="274129"/>
                  </a:cubicBezTo>
                  <a:cubicBezTo>
                    <a:pt x="51251" y="310769"/>
                    <a:pt x="75394" y="275907"/>
                    <a:pt x="37700" y="306590"/>
                  </a:cubicBezTo>
                  <a:cubicBezTo>
                    <a:pt x="30652" y="389648"/>
                    <a:pt x="20683" y="359029"/>
                    <a:pt x="9761" y="409079"/>
                  </a:cubicBezTo>
                  <a:cubicBezTo>
                    <a:pt x="-13200" y="514400"/>
                    <a:pt x="79116" y="536079"/>
                    <a:pt x="182188" y="556717"/>
                  </a:cubicBezTo>
                  <a:cubicBezTo>
                    <a:pt x="193847" y="650976"/>
                    <a:pt x="183560" y="655548"/>
                    <a:pt x="268028" y="679869"/>
                  </a:cubicBezTo>
                  <a:cubicBezTo>
                    <a:pt x="341421" y="701014"/>
                    <a:pt x="339364" y="726808"/>
                    <a:pt x="338652" y="805700"/>
                  </a:cubicBezTo>
                  <a:lnTo>
                    <a:pt x="306166" y="821118"/>
                  </a:lnTo>
                  <a:cubicBezTo>
                    <a:pt x="303017" y="822325"/>
                    <a:pt x="298838" y="823633"/>
                    <a:pt x="295740" y="824687"/>
                  </a:cubicBezTo>
                  <a:cubicBezTo>
                    <a:pt x="275978" y="831431"/>
                    <a:pt x="291917" y="817575"/>
                    <a:pt x="259544" y="833424"/>
                  </a:cubicBezTo>
                  <a:cubicBezTo>
                    <a:pt x="256560" y="924953"/>
                    <a:pt x="279826" y="850404"/>
                    <a:pt x="274162" y="914349"/>
                  </a:cubicBezTo>
                  <a:cubicBezTo>
                    <a:pt x="270708" y="953376"/>
                    <a:pt x="259532" y="934783"/>
                    <a:pt x="244457" y="989609"/>
                  </a:cubicBezTo>
                  <a:cubicBezTo>
                    <a:pt x="111779" y="987869"/>
                    <a:pt x="45866" y="933259"/>
                    <a:pt x="95981" y="1101369"/>
                  </a:cubicBezTo>
                  <a:cubicBezTo>
                    <a:pt x="103817" y="1103985"/>
                    <a:pt x="144800" y="1105814"/>
                    <a:pt x="165526" y="1113917"/>
                  </a:cubicBezTo>
                  <a:cubicBezTo>
                    <a:pt x="229585" y="1138948"/>
                    <a:pt x="171559" y="1117739"/>
                    <a:pt x="217787" y="1159230"/>
                  </a:cubicBezTo>
                  <a:cubicBezTo>
                    <a:pt x="310573" y="1242542"/>
                    <a:pt x="378708" y="1258836"/>
                    <a:pt x="494786" y="1268488"/>
                  </a:cubicBezTo>
                  <a:cubicBezTo>
                    <a:pt x="561372" y="1274038"/>
                    <a:pt x="580257" y="1240205"/>
                    <a:pt x="627247" y="1220165"/>
                  </a:cubicBezTo>
                  <a:lnTo>
                    <a:pt x="652102" y="1266215"/>
                  </a:lnTo>
                  <a:cubicBezTo>
                    <a:pt x="766452" y="1524495"/>
                    <a:pt x="774555" y="1436890"/>
                    <a:pt x="813175" y="1522755"/>
                  </a:cubicBezTo>
                  <a:cubicBezTo>
                    <a:pt x="822497" y="1543469"/>
                    <a:pt x="816808" y="1549082"/>
                    <a:pt x="835159" y="1576387"/>
                  </a:cubicBezTo>
                  <a:cubicBezTo>
                    <a:pt x="893744" y="1554149"/>
                    <a:pt x="869525" y="1527136"/>
                    <a:pt x="921875" y="1512811"/>
                  </a:cubicBezTo>
                  <a:cubicBezTo>
                    <a:pt x="990988" y="1493875"/>
                    <a:pt x="945674" y="1543456"/>
                    <a:pt x="1038384" y="1498765"/>
                  </a:cubicBezTo>
                  <a:lnTo>
                    <a:pt x="1042360" y="1417497"/>
                  </a:lnTo>
                  <a:cubicBezTo>
                    <a:pt x="1026967" y="1386497"/>
                    <a:pt x="1031120" y="1405420"/>
                    <a:pt x="1029241" y="1361300"/>
                  </a:cubicBezTo>
                  <a:cubicBezTo>
                    <a:pt x="1078707" y="1362087"/>
                    <a:pt x="1152723" y="1356029"/>
                    <a:pt x="1181679" y="1372031"/>
                  </a:cubicBezTo>
                  <a:cubicBezTo>
                    <a:pt x="1183647" y="1369326"/>
                    <a:pt x="1185819" y="1361236"/>
                    <a:pt x="1186606" y="1363306"/>
                  </a:cubicBezTo>
                  <a:cubicBezTo>
                    <a:pt x="1200424" y="1399616"/>
                    <a:pt x="1175532" y="1282535"/>
                    <a:pt x="1269486" y="1328026"/>
                  </a:cubicBezTo>
                  <a:cubicBezTo>
                    <a:pt x="1271468" y="1328978"/>
                    <a:pt x="1275430" y="1332179"/>
                    <a:pt x="1278808" y="1333385"/>
                  </a:cubicBezTo>
                  <a:cubicBezTo>
                    <a:pt x="1284689" y="1265034"/>
                    <a:pt x="1285971" y="1263332"/>
                    <a:pt x="1354233" y="1255661"/>
                  </a:cubicBezTo>
                  <a:cubicBezTo>
                    <a:pt x="1357993" y="1150696"/>
                    <a:pt x="1427932" y="1114691"/>
                    <a:pt x="1498442" y="1082916"/>
                  </a:cubicBezTo>
                  <a:cubicBezTo>
                    <a:pt x="1492689" y="991285"/>
                    <a:pt x="1461079" y="1083297"/>
                    <a:pt x="1462082" y="990193"/>
                  </a:cubicBezTo>
                  <a:lnTo>
                    <a:pt x="1607204" y="986942"/>
                  </a:lnTo>
                  <a:cubicBezTo>
                    <a:pt x="1625861" y="957186"/>
                    <a:pt x="1635246" y="945324"/>
                    <a:pt x="1662399" y="916584"/>
                  </a:cubicBezTo>
                  <a:cubicBezTo>
                    <a:pt x="1537203" y="782180"/>
                    <a:pt x="1656912" y="682104"/>
                    <a:pt x="1668685" y="654215"/>
                  </a:cubicBezTo>
                  <a:cubicBezTo>
                    <a:pt x="1689933" y="603859"/>
                    <a:pt x="1668647" y="590308"/>
                    <a:pt x="1658170" y="535927"/>
                  </a:cubicBezTo>
                  <a:cubicBezTo>
                    <a:pt x="1735221" y="513346"/>
                    <a:pt x="1705401" y="495465"/>
                    <a:pt x="1701921" y="464591"/>
                  </a:cubicBezTo>
                  <a:cubicBezTo>
                    <a:pt x="1700702" y="453847"/>
                    <a:pt x="1704093" y="458647"/>
                    <a:pt x="1699381" y="435292"/>
                  </a:cubicBezTo>
                  <a:cubicBezTo>
                    <a:pt x="1694200" y="409676"/>
                    <a:pt x="1694073" y="414083"/>
                    <a:pt x="1680192" y="387705"/>
                  </a:cubicBezTo>
                  <a:cubicBezTo>
                    <a:pt x="1651566" y="362839"/>
                    <a:pt x="1620883" y="321716"/>
                    <a:pt x="1589361" y="301231"/>
                  </a:cubicBezTo>
                  <a:cubicBezTo>
                    <a:pt x="1534078" y="265303"/>
                    <a:pt x="1518343" y="294551"/>
                    <a:pt x="1476319" y="233540"/>
                  </a:cubicBezTo>
                  <a:cubicBezTo>
                    <a:pt x="1438536" y="178676"/>
                    <a:pt x="1463758" y="151638"/>
                    <a:pt x="1426064" y="104140"/>
                  </a:cubicBezTo>
                  <a:lnTo>
                    <a:pt x="1334168" y="6350"/>
                  </a:lnTo>
                  <a:cubicBezTo>
                    <a:pt x="1270706" y="17741"/>
                    <a:pt x="1247655" y="53098"/>
                    <a:pt x="1194798" y="72694"/>
                  </a:cubicBezTo>
                  <a:cubicBezTo>
                    <a:pt x="1133634" y="95364"/>
                    <a:pt x="1072522" y="83400"/>
                    <a:pt x="1017989" y="115201"/>
                  </a:cubicBezTo>
                  <a:cubicBezTo>
                    <a:pt x="959657" y="149225"/>
                    <a:pt x="960394" y="219748"/>
                    <a:pt x="912553" y="200622"/>
                  </a:cubicBezTo>
                  <a:cubicBezTo>
                    <a:pt x="850869" y="175933"/>
                    <a:pt x="935337" y="175984"/>
                    <a:pt x="848570" y="151155"/>
                  </a:cubicBezTo>
                  <a:cubicBezTo>
                    <a:pt x="816211" y="141897"/>
                    <a:pt x="778441" y="149682"/>
                    <a:pt x="743236" y="148348"/>
                  </a:cubicBezTo>
                  <a:cubicBezTo>
                    <a:pt x="569437" y="-82016"/>
                    <a:pt x="515563" y="111493"/>
                    <a:pt x="403664" y="124561"/>
                  </a:cubicBezTo>
                </a:path>
              </a:pathLst>
            </a:custGeom>
            <a:solidFill>
              <a:srgbClr val="F0F757">
                <a:alpha val="15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0" name="Freeform 3">
              <a:extLst>
                <a:ext uri="{FF2B5EF4-FFF2-40B4-BE49-F238E27FC236}">
                  <a16:creationId xmlns:a16="http://schemas.microsoft.com/office/drawing/2014/main" id="{5A91158B-536E-48F9-A846-2DF0F0221D99}"/>
                </a:ext>
              </a:extLst>
            </p:cNvPr>
            <p:cNvSpPr/>
            <p:nvPr/>
          </p:nvSpPr>
          <p:spPr>
            <a:xfrm>
              <a:off x="6731292" y="2035297"/>
              <a:ext cx="1128926" cy="732436"/>
            </a:xfrm>
            <a:custGeom>
              <a:avLst/>
              <a:gdLst>
                <a:gd name="connsiteX0" fmla="*/ 486544 w 2161255"/>
                <a:gd name="connsiteY0" fmla="*/ 267386 h 1402200"/>
                <a:gd name="connsiteX1" fmla="*/ 469780 w 2161255"/>
                <a:gd name="connsiteY1" fmla="*/ 308851 h 1402200"/>
                <a:gd name="connsiteX2" fmla="*/ 458554 w 2161255"/>
                <a:gd name="connsiteY2" fmla="*/ 339598 h 1402200"/>
                <a:gd name="connsiteX3" fmla="*/ 454769 w 2161255"/>
                <a:gd name="connsiteY3" fmla="*/ 349593 h 1402200"/>
                <a:gd name="connsiteX4" fmla="*/ 318358 w 2161255"/>
                <a:gd name="connsiteY4" fmla="*/ 391198 h 1402200"/>
                <a:gd name="connsiteX5" fmla="*/ 422168 w 2161255"/>
                <a:gd name="connsiteY5" fmla="*/ 434327 h 1402200"/>
                <a:gd name="connsiteX6" fmla="*/ 285465 w 2161255"/>
                <a:gd name="connsiteY6" fmla="*/ 512317 h 1402200"/>
                <a:gd name="connsiteX7" fmla="*/ 296667 w 2161255"/>
                <a:gd name="connsiteY7" fmla="*/ 777989 h 1402200"/>
                <a:gd name="connsiteX8" fmla="*/ 159291 w 2161255"/>
                <a:gd name="connsiteY8" fmla="*/ 884428 h 1402200"/>
                <a:gd name="connsiteX9" fmla="*/ 115399 w 2161255"/>
                <a:gd name="connsiteY9" fmla="*/ 855192 h 1402200"/>
                <a:gd name="connsiteX10" fmla="*/ 9393 w 2161255"/>
                <a:gd name="connsiteY10" fmla="*/ 950633 h 1402200"/>
                <a:gd name="connsiteX11" fmla="*/ 51899 w 2161255"/>
                <a:gd name="connsiteY11" fmla="*/ 1138212 h 1402200"/>
                <a:gd name="connsiteX12" fmla="*/ 31401 w 2161255"/>
                <a:gd name="connsiteY12" fmla="*/ 1317281 h 1402200"/>
                <a:gd name="connsiteX13" fmla="*/ 189047 w 2161255"/>
                <a:gd name="connsiteY13" fmla="*/ 1377493 h 1402200"/>
                <a:gd name="connsiteX14" fmla="*/ 330017 w 2161255"/>
                <a:gd name="connsiteY14" fmla="*/ 1309674 h 1402200"/>
                <a:gd name="connsiteX15" fmla="*/ 341155 w 2161255"/>
                <a:gd name="connsiteY15" fmla="*/ 1347698 h 1402200"/>
                <a:gd name="connsiteX16" fmla="*/ 344520 w 2161255"/>
                <a:gd name="connsiteY16" fmla="*/ 1358976 h 1402200"/>
                <a:gd name="connsiteX17" fmla="*/ 357728 w 2161255"/>
                <a:gd name="connsiteY17" fmla="*/ 1394764 h 1402200"/>
                <a:gd name="connsiteX18" fmla="*/ 536506 w 2161255"/>
                <a:gd name="connsiteY18" fmla="*/ 1348079 h 1402200"/>
                <a:gd name="connsiteX19" fmla="*/ 654515 w 2161255"/>
                <a:gd name="connsiteY19" fmla="*/ 1341132 h 1402200"/>
                <a:gd name="connsiteX20" fmla="*/ 715132 w 2161255"/>
                <a:gd name="connsiteY20" fmla="*/ 1328305 h 1402200"/>
                <a:gd name="connsiteX21" fmla="*/ 782492 w 2161255"/>
                <a:gd name="connsiteY21" fmla="*/ 1319072 h 1402200"/>
                <a:gd name="connsiteX22" fmla="*/ 897008 w 2161255"/>
                <a:gd name="connsiteY22" fmla="*/ 1287678 h 1402200"/>
                <a:gd name="connsiteX23" fmla="*/ 1045230 w 2161255"/>
                <a:gd name="connsiteY23" fmla="*/ 1324762 h 1402200"/>
                <a:gd name="connsiteX24" fmla="*/ 1059047 w 2161255"/>
                <a:gd name="connsiteY24" fmla="*/ 1082941 h 1402200"/>
                <a:gd name="connsiteX25" fmla="*/ 1035172 w 2161255"/>
                <a:gd name="connsiteY25" fmla="*/ 1074242 h 1402200"/>
                <a:gd name="connsiteX26" fmla="*/ 1006876 w 2161255"/>
                <a:gd name="connsiteY26" fmla="*/ 1055204 h 1402200"/>
                <a:gd name="connsiteX27" fmla="*/ 1030651 w 2161255"/>
                <a:gd name="connsiteY27" fmla="*/ 964120 h 1402200"/>
                <a:gd name="connsiteX28" fmla="*/ 1017227 w 2161255"/>
                <a:gd name="connsiteY28" fmla="*/ 853414 h 1402200"/>
                <a:gd name="connsiteX29" fmla="*/ 1192956 w 2161255"/>
                <a:gd name="connsiteY29" fmla="*/ 823302 h 1402200"/>
                <a:gd name="connsiteX30" fmla="*/ 1109581 w 2161255"/>
                <a:gd name="connsiteY30" fmla="*/ 579285 h 1402200"/>
                <a:gd name="connsiteX31" fmla="*/ 1168789 w 2161255"/>
                <a:gd name="connsiteY31" fmla="*/ 560082 h 1402200"/>
                <a:gd name="connsiteX32" fmla="*/ 1211524 w 2161255"/>
                <a:gd name="connsiteY32" fmla="*/ 824128 h 1402200"/>
                <a:gd name="connsiteX33" fmla="*/ 1466616 w 2161255"/>
                <a:gd name="connsiteY33" fmla="*/ 841794 h 1402200"/>
                <a:gd name="connsiteX34" fmla="*/ 1674782 w 2161255"/>
                <a:gd name="connsiteY34" fmla="*/ 900099 h 1402200"/>
                <a:gd name="connsiteX35" fmla="*/ 1699026 w 2161255"/>
                <a:gd name="connsiteY35" fmla="*/ 1058417 h 1402200"/>
                <a:gd name="connsiteX36" fmla="*/ 1975708 w 2161255"/>
                <a:gd name="connsiteY36" fmla="*/ 1036218 h 1402200"/>
                <a:gd name="connsiteX37" fmla="*/ 2000410 w 2161255"/>
                <a:gd name="connsiteY37" fmla="*/ 962888 h 1402200"/>
                <a:gd name="connsiteX38" fmla="*/ 1968482 w 2161255"/>
                <a:gd name="connsiteY38" fmla="*/ 877468 h 1402200"/>
                <a:gd name="connsiteX39" fmla="*/ 2154905 w 2161255"/>
                <a:gd name="connsiteY39" fmla="*/ 720483 h 1402200"/>
                <a:gd name="connsiteX40" fmla="*/ 2134268 w 2161255"/>
                <a:gd name="connsiteY40" fmla="*/ 667473 h 1402200"/>
                <a:gd name="connsiteX41" fmla="*/ 2107089 w 2161255"/>
                <a:gd name="connsiteY41" fmla="*/ 652983 h 1402200"/>
                <a:gd name="connsiteX42" fmla="*/ 2077092 w 2161255"/>
                <a:gd name="connsiteY42" fmla="*/ 637260 h 1402200"/>
                <a:gd name="connsiteX43" fmla="*/ 2119066 w 2161255"/>
                <a:gd name="connsiteY43" fmla="*/ 473037 h 1402200"/>
                <a:gd name="connsiteX44" fmla="*/ 2032172 w 2161255"/>
                <a:gd name="connsiteY44" fmla="*/ 364159 h 1402200"/>
                <a:gd name="connsiteX45" fmla="*/ 2020349 w 2161255"/>
                <a:gd name="connsiteY45" fmla="*/ 322478 h 1402200"/>
                <a:gd name="connsiteX46" fmla="*/ 2016373 w 2161255"/>
                <a:gd name="connsiteY46" fmla="*/ 403745 h 1402200"/>
                <a:gd name="connsiteX47" fmla="*/ 1899864 w 2161255"/>
                <a:gd name="connsiteY47" fmla="*/ 417791 h 1402200"/>
                <a:gd name="connsiteX48" fmla="*/ 1813149 w 2161255"/>
                <a:gd name="connsiteY48" fmla="*/ 481368 h 1402200"/>
                <a:gd name="connsiteX49" fmla="*/ 1791165 w 2161255"/>
                <a:gd name="connsiteY49" fmla="*/ 427735 h 1402200"/>
                <a:gd name="connsiteX50" fmla="*/ 1630091 w 2161255"/>
                <a:gd name="connsiteY50" fmla="*/ 171196 h 1402200"/>
                <a:gd name="connsiteX51" fmla="*/ 1605236 w 2161255"/>
                <a:gd name="connsiteY51" fmla="*/ 125145 h 1402200"/>
                <a:gd name="connsiteX52" fmla="*/ 1472775 w 2161255"/>
                <a:gd name="connsiteY52" fmla="*/ 173469 h 1402200"/>
                <a:gd name="connsiteX53" fmla="*/ 1195776 w 2161255"/>
                <a:gd name="connsiteY53" fmla="*/ 64211 h 1402200"/>
                <a:gd name="connsiteX54" fmla="*/ 1143515 w 2161255"/>
                <a:gd name="connsiteY54" fmla="*/ 18897 h 1402200"/>
                <a:gd name="connsiteX55" fmla="*/ 1073970 w 2161255"/>
                <a:gd name="connsiteY55" fmla="*/ 6350 h 1402200"/>
                <a:gd name="connsiteX56" fmla="*/ 867138 w 2161255"/>
                <a:gd name="connsiteY56" fmla="*/ 69634 h 1402200"/>
                <a:gd name="connsiteX57" fmla="*/ 797123 w 2161255"/>
                <a:gd name="connsiteY57" fmla="*/ 97370 h 1402200"/>
                <a:gd name="connsiteX58" fmla="*/ 717875 w 2161255"/>
                <a:gd name="connsiteY58" fmla="*/ 223735 h 1402200"/>
                <a:gd name="connsiteX59" fmla="*/ 716948 w 2161255"/>
                <a:gd name="connsiteY59" fmla="*/ 362153 h 1402200"/>
                <a:gd name="connsiteX60" fmla="*/ 843338 w 2161255"/>
                <a:gd name="connsiteY60" fmla="*/ 526554 h 1402200"/>
                <a:gd name="connsiteX61" fmla="*/ 785070 w 2161255"/>
                <a:gd name="connsiteY61" fmla="*/ 502246 h 1402200"/>
                <a:gd name="connsiteX62" fmla="*/ 666148 w 2161255"/>
                <a:gd name="connsiteY62" fmla="*/ 385914 h 1402200"/>
                <a:gd name="connsiteX63" fmla="*/ 486544 w 2161255"/>
                <a:gd name="connsiteY63" fmla="*/ 267386 h 140220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Lst>
              <a:rect l="l" t="t" r="r" b="b"/>
              <a:pathLst>
                <a:path w="2161255" h="1402200">
                  <a:moveTo>
                    <a:pt x="486544" y="267386"/>
                  </a:moveTo>
                  <a:cubicBezTo>
                    <a:pt x="475064" y="286892"/>
                    <a:pt x="479076" y="284264"/>
                    <a:pt x="469780" y="308851"/>
                  </a:cubicBezTo>
                  <a:lnTo>
                    <a:pt x="458554" y="339598"/>
                  </a:lnTo>
                  <a:cubicBezTo>
                    <a:pt x="457957" y="337667"/>
                    <a:pt x="456521" y="346494"/>
                    <a:pt x="454769" y="349593"/>
                  </a:cubicBezTo>
                  <a:cubicBezTo>
                    <a:pt x="405327" y="347598"/>
                    <a:pt x="323629" y="271030"/>
                    <a:pt x="318358" y="391198"/>
                  </a:cubicBezTo>
                  <a:cubicBezTo>
                    <a:pt x="384157" y="416090"/>
                    <a:pt x="361450" y="387121"/>
                    <a:pt x="422168" y="434327"/>
                  </a:cubicBezTo>
                  <a:cubicBezTo>
                    <a:pt x="407372" y="515251"/>
                    <a:pt x="342285" y="504672"/>
                    <a:pt x="285465" y="512317"/>
                  </a:cubicBezTo>
                  <a:cubicBezTo>
                    <a:pt x="237383" y="669759"/>
                    <a:pt x="303982" y="752399"/>
                    <a:pt x="296667" y="777989"/>
                  </a:cubicBezTo>
                  <a:cubicBezTo>
                    <a:pt x="232760" y="860907"/>
                    <a:pt x="203563" y="812571"/>
                    <a:pt x="159291" y="884428"/>
                  </a:cubicBezTo>
                  <a:cubicBezTo>
                    <a:pt x="128709" y="842276"/>
                    <a:pt x="157398" y="853414"/>
                    <a:pt x="115399" y="855192"/>
                  </a:cubicBezTo>
                  <a:cubicBezTo>
                    <a:pt x="113800" y="886929"/>
                    <a:pt x="154960" y="932294"/>
                    <a:pt x="9393" y="950633"/>
                  </a:cubicBezTo>
                  <a:cubicBezTo>
                    <a:pt x="13050" y="957338"/>
                    <a:pt x="53017" y="1121473"/>
                    <a:pt x="51899" y="1138212"/>
                  </a:cubicBezTo>
                  <a:cubicBezTo>
                    <a:pt x="46807" y="1215047"/>
                    <a:pt x="-33875" y="1223886"/>
                    <a:pt x="31401" y="1317281"/>
                  </a:cubicBezTo>
                  <a:cubicBezTo>
                    <a:pt x="138031" y="1336357"/>
                    <a:pt x="117609" y="1378673"/>
                    <a:pt x="189047" y="1377493"/>
                  </a:cubicBezTo>
                  <a:cubicBezTo>
                    <a:pt x="309976" y="1375498"/>
                    <a:pt x="255544" y="1326438"/>
                    <a:pt x="330017" y="1309674"/>
                  </a:cubicBezTo>
                  <a:cubicBezTo>
                    <a:pt x="353639" y="1348384"/>
                    <a:pt x="332633" y="1320596"/>
                    <a:pt x="341155" y="1347698"/>
                  </a:cubicBezTo>
                  <a:cubicBezTo>
                    <a:pt x="342260" y="1351254"/>
                    <a:pt x="343327" y="1355318"/>
                    <a:pt x="344520" y="1358976"/>
                  </a:cubicBezTo>
                  <a:lnTo>
                    <a:pt x="357728" y="1394764"/>
                  </a:lnTo>
                  <a:cubicBezTo>
                    <a:pt x="469412" y="1395209"/>
                    <a:pt x="470593" y="1406334"/>
                    <a:pt x="536506" y="1348079"/>
                  </a:cubicBezTo>
                  <a:cubicBezTo>
                    <a:pt x="665512" y="1305420"/>
                    <a:pt x="608020" y="1333754"/>
                    <a:pt x="654515" y="1341132"/>
                  </a:cubicBezTo>
                  <a:cubicBezTo>
                    <a:pt x="724898" y="1352334"/>
                    <a:pt x="688449" y="1336764"/>
                    <a:pt x="715132" y="1328305"/>
                  </a:cubicBezTo>
                  <a:cubicBezTo>
                    <a:pt x="774060" y="1309573"/>
                    <a:pt x="746259" y="1328204"/>
                    <a:pt x="782492" y="1319072"/>
                  </a:cubicBezTo>
                  <a:cubicBezTo>
                    <a:pt x="814255" y="1311059"/>
                    <a:pt x="829279" y="1275765"/>
                    <a:pt x="897008" y="1287678"/>
                  </a:cubicBezTo>
                  <a:cubicBezTo>
                    <a:pt x="925202" y="1292644"/>
                    <a:pt x="960673" y="1313993"/>
                    <a:pt x="1045230" y="1324762"/>
                  </a:cubicBezTo>
                  <a:cubicBezTo>
                    <a:pt x="1105733" y="1284046"/>
                    <a:pt x="1065334" y="1152550"/>
                    <a:pt x="1059047" y="1082941"/>
                  </a:cubicBezTo>
                  <a:cubicBezTo>
                    <a:pt x="1057955" y="1082484"/>
                    <a:pt x="1038093" y="1075868"/>
                    <a:pt x="1035172" y="1074242"/>
                  </a:cubicBezTo>
                  <a:cubicBezTo>
                    <a:pt x="1013162" y="1062113"/>
                    <a:pt x="1023335" y="1068908"/>
                    <a:pt x="1006876" y="1055204"/>
                  </a:cubicBezTo>
                  <a:cubicBezTo>
                    <a:pt x="1011525" y="1002487"/>
                    <a:pt x="1032835" y="997826"/>
                    <a:pt x="1030651" y="964120"/>
                  </a:cubicBezTo>
                  <a:cubicBezTo>
                    <a:pt x="1028796" y="935825"/>
                    <a:pt x="1011752" y="923645"/>
                    <a:pt x="1017227" y="853414"/>
                  </a:cubicBezTo>
                  <a:cubicBezTo>
                    <a:pt x="1098036" y="897813"/>
                    <a:pt x="1055022" y="886764"/>
                    <a:pt x="1192956" y="823302"/>
                  </a:cubicBezTo>
                  <a:cubicBezTo>
                    <a:pt x="1191217" y="760361"/>
                    <a:pt x="1152190" y="611594"/>
                    <a:pt x="1109581" y="579285"/>
                  </a:cubicBezTo>
                  <a:cubicBezTo>
                    <a:pt x="1144772" y="567270"/>
                    <a:pt x="1137000" y="581850"/>
                    <a:pt x="1168789" y="560082"/>
                  </a:cubicBezTo>
                  <a:cubicBezTo>
                    <a:pt x="1140632" y="650163"/>
                    <a:pt x="1206203" y="706628"/>
                    <a:pt x="1211524" y="824128"/>
                  </a:cubicBezTo>
                  <a:cubicBezTo>
                    <a:pt x="1353954" y="836371"/>
                    <a:pt x="1358971" y="938707"/>
                    <a:pt x="1466616" y="841794"/>
                  </a:cubicBezTo>
                  <a:cubicBezTo>
                    <a:pt x="1535247" y="864679"/>
                    <a:pt x="1580853" y="905319"/>
                    <a:pt x="1674782" y="900099"/>
                  </a:cubicBezTo>
                  <a:cubicBezTo>
                    <a:pt x="1689463" y="1031671"/>
                    <a:pt x="1741749" y="896569"/>
                    <a:pt x="1699026" y="1058417"/>
                  </a:cubicBezTo>
                  <a:cubicBezTo>
                    <a:pt x="1989018" y="1066000"/>
                    <a:pt x="1843958" y="1050074"/>
                    <a:pt x="1975708" y="1036218"/>
                  </a:cubicBezTo>
                  <a:cubicBezTo>
                    <a:pt x="1956963" y="947153"/>
                    <a:pt x="1973574" y="1020775"/>
                    <a:pt x="2000410" y="962888"/>
                  </a:cubicBezTo>
                  <a:cubicBezTo>
                    <a:pt x="1950994" y="931062"/>
                    <a:pt x="1948568" y="961758"/>
                    <a:pt x="1968482" y="877468"/>
                  </a:cubicBezTo>
                  <a:cubicBezTo>
                    <a:pt x="2069789" y="821931"/>
                    <a:pt x="2153584" y="979804"/>
                    <a:pt x="2154905" y="720483"/>
                  </a:cubicBezTo>
                  <a:cubicBezTo>
                    <a:pt x="2155058" y="692086"/>
                    <a:pt x="2150435" y="680923"/>
                    <a:pt x="2134268" y="667473"/>
                  </a:cubicBezTo>
                  <a:cubicBezTo>
                    <a:pt x="2116183" y="652411"/>
                    <a:pt x="2127600" y="663867"/>
                    <a:pt x="2107089" y="652983"/>
                  </a:cubicBezTo>
                  <a:cubicBezTo>
                    <a:pt x="2078325" y="637730"/>
                    <a:pt x="2099216" y="657428"/>
                    <a:pt x="2077092" y="637260"/>
                  </a:cubicBezTo>
                  <a:lnTo>
                    <a:pt x="2119066" y="473037"/>
                  </a:lnTo>
                  <a:cubicBezTo>
                    <a:pt x="2023016" y="383019"/>
                    <a:pt x="2051057" y="431673"/>
                    <a:pt x="2032172" y="364159"/>
                  </a:cubicBezTo>
                  <a:cubicBezTo>
                    <a:pt x="2022762" y="330492"/>
                    <a:pt x="2051222" y="369963"/>
                    <a:pt x="2020349" y="322478"/>
                  </a:cubicBezTo>
                  <a:lnTo>
                    <a:pt x="2016373" y="403745"/>
                  </a:lnTo>
                  <a:cubicBezTo>
                    <a:pt x="1923663" y="448436"/>
                    <a:pt x="1968977" y="398856"/>
                    <a:pt x="1899864" y="417791"/>
                  </a:cubicBezTo>
                  <a:cubicBezTo>
                    <a:pt x="1847515" y="432117"/>
                    <a:pt x="1871733" y="459130"/>
                    <a:pt x="1813149" y="481368"/>
                  </a:cubicBezTo>
                  <a:cubicBezTo>
                    <a:pt x="1794797" y="454063"/>
                    <a:pt x="1800486" y="448449"/>
                    <a:pt x="1791165" y="427735"/>
                  </a:cubicBezTo>
                  <a:cubicBezTo>
                    <a:pt x="1752544" y="341871"/>
                    <a:pt x="1744441" y="429476"/>
                    <a:pt x="1630091" y="171196"/>
                  </a:cubicBezTo>
                  <a:lnTo>
                    <a:pt x="1605236" y="125145"/>
                  </a:lnTo>
                  <a:cubicBezTo>
                    <a:pt x="1558246" y="145186"/>
                    <a:pt x="1539361" y="179019"/>
                    <a:pt x="1472775" y="173469"/>
                  </a:cubicBezTo>
                  <a:cubicBezTo>
                    <a:pt x="1356697" y="163817"/>
                    <a:pt x="1288562" y="147523"/>
                    <a:pt x="1195776" y="64211"/>
                  </a:cubicBezTo>
                  <a:cubicBezTo>
                    <a:pt x="1149548" y="22720"/>
                    <a:pt x="1207574" y="43929"/>
                    <a:pt x="1143515" y="18897"/>
                  </a:cubicBezTo>
                  <a:cubicBezTo>
                    <a:pt x="1122789" y="10795"/>
                    <a:pt x="1081806" y="8966"/>
                    <a:pt x="1073970" y="6350"/>
                  </a:cubicBezTo>
                  <a:cubicBezTo>
                    <a:pt x="961626" y="8496"/>
                    <a:pt x="957384" y="12255"/>
                    <a:pt x="867138" y="69634"/>
                  </a:cubicBezTo>
                  <a:cubicBezTo>
                    <a:pt x="844684" y="83909"/>
                    <a:pt x="847732" y="94119"/>
                    <a:pt x="797123" y="97370"/>
                  </a:cubicBezTo>
                  <a:cubicBezTo>
                    <a:pt x="733928" y="101422"/>
                    <a:pt x="716757" y="167716"/>
                    <a:pt x="717875" y="223735"/>
                  </a:cubicBezTo>
                  <a:lnTo>
                    <a:pt x="716948" y="362153"/>
                  </a:lnTo>
                  <a:cubicBezTo>
                    <a:pt x="767329" y="416547"/>
                    <a:pt x="807092" y="452399"/>
                    <a:pt x="843338" y="526554"/>
                  </a:cubicBezTo>
                  <a:cubicBezTo>
                    <a:pt x="764840" y="520725"/>
                    <a:pt x="825025" y="534962"/>
                    <a:pt x="785070" y="502246"/>
                  </a:cubicBezTo>
                  <a:lnTo>
                    <a:pt x="666148" y="385914"/>
                  </a:lnTo>
                  <a:cubicBezTo>
                    <a:pt x="636099" y="357975"/>
                    <a:pt x="590939" y="349364"/>
                    <a:pt x="486544" y="267386"/>
                  </a:cubicBezTo>
                </a:path>
              </a:pathLst>
            </a:custGeom>
            <a:solidFill>
              <a:srgbClr val="F0F757">
                <a:alpha val="15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1" name="Freeform 3">
              <a:extLst>
                <a:ext uri="{FF2B5EF4-FFF2-40B4-BE49-F238E27FC236}">
                  <a16:creationId xmlns:a16="http://schemas.microsoft.com/office/drawing/2014/main" id="{11D94B4C-13C5-43B0-9838-8F1D9952E214}"/>
                </a:ext>
              </a:extLst>
            </p:cNvPr>
            <p:cNvSpPr/>
            <p:nvPr/>
          </p:nvSpPr>
          <p:spPr>
            <a:xfrm>
              <a:off x="5155874" y="961190"/>
              <a:ext cx="682146" cy="909204"/>
            </a:xfrm>
            <a:custGeom>
              <a:avLst/>
              <a:gdLst>
                <a:gd name="connsiteX0" fmla="*/ 303856 w 1305924"/>
                <a:gd name="connsiteY0" fmla="*/ 121970 h 1740610"/>
                <a:gd name="connsiteX1" fmla="*/ 264016 w 1305924"/>
                <a:gd name="connsiteY1" fmla="*/ 170180 h 1740610"/>
                <a:gd name="connsiteX2" fmla="*/ 208327 w 1305924"/>
                <a:gd name="connsiteY2" fmla="*/ 226669 h 1740610"/>
                <a:gd name="connsiteX3" fmla="*/ 181542 w 1305924"/>
                <a:gd name="connsiteY3" fmla="*/ 280365 h 1740610"/>
                <a:gd name="connsiteX4" fmla="*/ 103768 w 1305924"/>
                <a:gd name="connsiteY4" fmla="*/ 424408 h 1740610"/>
                <a:gd name="connsiteX5" fmla="*/ 40178 w 1305924"/>
                <a:gd name="connsiteY5" fmla="*/ 700570 h 1740610"/>
                <a:gd name="connsiteX6" fmla="*/ 14309 w 1305924"/>
                <a:gd name="connsiteY6" fmla="*/ 851077 h 1740610"/>
                <a:gd name="connsiteX7" fmla="*/ 29460 w 1305924"/>
                <a:gd name="connsiteY7" fmla="*/ 879322 h 1740610"/>
                <a:gd name="connsiteX8" fmla="*/ 56358 w 1305924"/>
                <a:gd name="connsiteY8" fmla="*/ 921461 h 1740610"/>
                <a:gd name="connsiteX9" fmla="*/ 24748 w 1305924"/>
                <a:gd name="connsiteY9" fmla="*/ 990688 h 1740610"/>
                <a:gd name="connsiteX10" fmla="*/ 121801 w 1305924"/>
                <a:gd name="connsiteY10" fmla="*/ 1110665 h 1740610"/>
                <a:gd name="connsiteX11" fmla="*/ 184971 w 1305924"/>
                <a:gd name="connsiteY11" fmla="*/ 1138720 h 1740610"/>
                <a:gd name="connsiteX12" fmla="*/ 234082 w 1305924"/>
                <a:gd name="connsiteY12" fmla="*/ 1198676 h 1740610"/>
                <a:gd name="connsiteX13" fmla="*/ 227834 w 1305924"/>
                <a:gd name="connsiteY13" fmla="*/ 1311211 h 1740610"/>
                <a:gd name="connsiteX14" fmla="*/ 163394 w 1305924"/>
                <a:gd name="connsiteY14" fmla="*/ 1331633 h 1740610"/>
                <a:gd name="connsiteX15" fmla="*/ 178977 w 1305924"/>
                <a:gd name="connsiteY15" fmla="*/ 1481823 h 1740610"/>
                <a:gd name="connsiteX16" fmla="*/ 233905 w 1305924"/>
                <a:gd name="connsiteY16" fmla="*/ 1538363 h 1740610"/>
                <a:gd name="connsiteX17" fmla="*/ 278684 w 1305924"/>
                <a:gd name="connsiteY17" fmla="*/ 1575003 h 1740610"/>
                <a:gd name="connsiteX18" fmla="*/ 407183 w 1305924"/>
                <a:gd name="connsiteY18" fmla="*/ 1563674 h 1740610"/>
                <a:gd name="connsiteX19" fmla="*/ 607894 w 1305924"/>
                <a:gd name="connsiteY19" fmla="*/ 1551444 h 1740610"/>
                <a:gd name="connsiteX20" fmla="*/ 677439 w 1305924"/>
                <a:gd name="connsiteY20" fmla="*/ 1561782 h 1740610"/>
                <a:gd name="connsiteX21" fmla="*/ 716962 w 1305924"/>
                <a:gd name="connsiteY21" fmla="*/ 1546656 h 1740610"/>
                <a:gd name="connsiteX22" fmla="*/ 767876 w 1305924"/>
                <a:gd name="connsiteY22" fmla="*/ 1568640 h 1740610"/>
                <a:gd name="connsiteX23" fmla="*/ 854884 w 1305924"/>
                <a:gd name="connsiteY23" fmla="*/ 1478381 h 1740610"/>
                <a:gd name="connsiteX24" fmla="*/ 906471 w 1305924"/>
                <a:gd name="connsiteY24" fmla="*/ 1730400 h 1740610"/>
                <a:gd name="connsiteX25" fmla="*/ 1112465 w 1305924"/>
                <a:gd name="connsiteY25" fmla="*/ 1697139 h 1740610"/>
                <a:gd name="connsiteX26" fmla="*/ 1149689 w 1305924"/>
                <a:gd name="connsiteY26" fmla="*/ 1684007 h 1740610"/>
                <a:gd name="connsiteX27" fmla="*/ 1123590 w 1305924"/>
                <a:gd name="connsiteY27" fmla="*/ 1559077 h 1740610"/>
                <a:gd name="connsiteX28" fmla="*/ 1299574 w 1305924"/>
                <a:gd name="connsiteY28" fmla="*/ 1434325 h 1740610"/>
                <a:gd name="connsiteX29" fmla="*/ 1277133 w 1305924"/>
                <a:gd name="connsiteY29" fmla="*/ 1285786 h 1740610"/>
                <a:gd name="connsiteX30" fmla="*/ 1259912 w 1305924"/>
                <a:gd name="connsiteY30" fmla="*/ 1120432 h 1740610"/>
                <a:gd name="connsiteX31" fmla="*/ 1186214 w 1305924"/>
                <a:gd name="connsiteY31" fmla="*/ 963168 h 1740610"/>
                <a:gd name="connsiteX32" fmla="*/ 1171634 w 1305924"/>
                <a:gd name="connsiteY32" fmla="*/ 866775 h 1740610"/>
                <a:gd name="connsiteX33" fmla="*/ 1205048 w 1305924"/>
                <a:gd name="connsiteY33" fmla="*/ 847648 h 1740610"/>
                <a:gd name="connsiteX34" fmla="*/ 1248304 w 1305924"/>
                <a:gd name="connsiteY34" fmla="*/ 810577 h 1740610"/>
                <a:gd name="connsiteX35" fmla="*/ 1218396 w 1305924"/>
                <a:gd name="connsiteY35" fmla="*/ 774979 h 1740610"/>
                <a:gd name="connsiteX36" fmla="*/ 1192500 w 1305924"/>
                <a:gd name="connsiteY36" fmla="*/ 755116 h 1740610"/>
                <a:gd name="connsiteX37" fmla="*/ 1178289 w 1305924"/>
                <a:gd name="connsiteY37" fmla="*/ 622223 h 1740610"/>
                <a:gd name="connsiteX38" fmla="*/ 1201568 w 1305924"/>
                <a:gd name="connsiteY38" fmla="*/ 519493 h 1740610"/>
                <a:gd name="connsiteX39" fmla="*/ 1096450 w 1305924"/>
                <a:gd name="connsiteY39" fmla="*/ 353148 h 1740610"/>
                <a:gd name="connsiteX40" fmla="*/ 1161982 w 1305924"/>
                <a:gd name="connsiteY40" fmla="*/ 311569 h 1740610"/>
                <a:gd name="connsiteX41" fmla="*/ 1141865 w 1305924"/>
                <a:gd name="connsiteY41" fmla="*/ 247916 h 1740610"/>
                <a:gd name="connsiteX42" fmla="*/ 1063735 w 1305924"/>
                <a:gd name="connsiteY42" fmla="*/ 6350 h 1740610"/>
                <a:gd name="connsiteX43" fmla="*/ 928303 w 1305924"/>
                <a:gd name="connsiteY43" fmla="*/ 84391 h 1740610"/>
                <a:gd name="connsiteX44" fmla="*/ 823311 w 1305924"/>
                <a:gd name="connsiteY44" fmla="*/ 182664 h 1740610"/>
                <a:gd name="connsiteX45" fmla="*/ 791879 w 1305924"/>
                <a:gd name="connsiteY45" fmla="*/ 81483 h 1740610"/>
                <a:gd name="connsiteX46" fmla="*/ 639784 w 1305924"/>
                <a:gd name="connsiteY46" fmla="*/ 88709 h 1740610"/>
                <a:gd name="connsiteX47" fmla="*/ 592997 w 1305924"/>
                <a:gd name="connsiteY47" fmla="*/ 6858 h 1740610"/>
                <a:gd name="connsiteX48" fmla="*/ 490940 w 1305924"/>
                <a:gd name="connsiteY48" fmla="*/ 61468 h 1740610"/>
                <a:gd name="connsiteX49" fmla="*/ 383625 w 1305924"/>
                <a:gd name="connsiteY49" fmla="*/ 25095 h 1740610"/>
                <a:gd name="connsiteX50" fmla="*/ 303856 w 1305924"/>
                <a:gd name="connsiteY50" fmla="*/ 121970 h 174061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Lst>
              <a:rect l="l" t="t" r="r" b="b"/>
              <a:pathLst>
                <a:path w="1305924" h="1740610">
                  <a:moveTo>
                    <a:pt x="303856" y="121970"/>
                  </a:moveTo>
                  <a:cubicBezTo>
                    <a:pt x="257488" y="146596"/>
                    <a:pt x="277288" y="148361"/>
                    <a:pt x="264016" y="170180"/>
                  </a:cubicBezTo>
                  <a:cubicBezTo>
                    <a:pt x="226373" y="231927"/>
                    <a:pt x="239912" y="178549"/>
                    <a:pt x="208327" y="226669"/>
                  </a:cubicBezTo>
                  <a:lnTo>
                    <a:pt x="181542" y="280365"/>
                  </a:lnTo>
                  <a:cubicBezTo>
                    <a:pt x="110067" y="455828"/>
                    <a:pt x="172754" y="311734"/>
                    <a:pt x="103768" y="424408"/>
                  </a:cubicBezTo>
                  <a:cubicBezTo>
                    <a:pt x="-17313" y="622185"/>
                    <a:pt x="55901" y="401535"/>
                    <a:pt x="40178" y="700570"/>
                  </a:cubicBezTo>
                  <a:cubicBezTo>
                    <a:pt x="34083" y="816343"/>
                    <a:pt x="-12106" y="772058"/>
                    <a:pt x="14309" y="851077"/>
                  </a:cubicBezTo>
                  <a:cubicBezTo>
                    <a:pt x="26818" y="868083"/>
                    <a:pt x="18055" y="859802"/>
                    <a:pt x="29460" y="879322"/>
                  </a:cubicBezTo>
                  <a:lnTo>
                    <a:pt x="56358" y="921461"/>
                  </a:lnTo>
                  <a:lnTo>
                    <a:pt x="24748" y="990688"/>
                  </a:lnTo>
                  <a:lnTo>
                    <a:pt x="121801" y="1110665"/>
                  </a:lnTo>
                  <a:cubicBezTo>
                    <a:pt x="167483" y="1156017"/>
                    <a:pt x="162035" y="1128039"/>
                    <a:pt x="184971" y="1138720"/>
                  </a:cubicBezTo>
                  <a:cubicBezTo>
                    <a:pt x="218918" y="1154556"/>
                    <a:pt x="202408" y="1159433"/>
                    <a:pt x="234082" y="1198676"/>
                  </a:cubicBezTo>
                  <a:cubicBezTo>
                    <a:pt x="214918" y="1270444"/>
                    <a:pt x="173021" y="1195235"/>
                    <a:pt x="227834" y="1311211"/>
                  </a:cubicBezTo>
                  <a:cubicBezTo>
                    <a:pt x="205494" y="1324737"/>
                    <a:pt x="198560" y="1333195"/>
                    <a:pt x="163394" y="1331633"/>
                  </a:cubicBezTo>
                  <a:cubicBezTo>
                    <a:pt x="168830" y="1409039"/>
                    <a:pt x="136686" y="1428381"/>
                    <a:pt x="178977" y="1481823"/>
                  </a:cubicBezTo>
                  <a:cubicBezTo>
                    <a:pt x="196643" y="1504137"/>
                    <a:pt x="208136" y="1506981"/>
                    <a:pt x="233905" y="1538363"/>
                  </a:cubicBezTo>
                  <a:cubicBezTo>
                    <a:pt x="273325" y="1586395"/>
                    <a:pt x="231568" y="1545221"/>
                    <a:pt x="278684" y="1575003"/>
                  </a:cubicBezTo>
                  <a:cubicBezTo>
                    <a:pt x="334247" y="1546542"/>
                    <a:pt x="335187" y="1558645"/>
                    <a:pt x="407183" y="1563674"/>
                  </a:cubicBezTo>
                  <a:cubicBezTo>
                    <a:pt x="478405" y="1568640"/>
                    <a:pt x="452967" y="1547418"/>
                    <a:pt x="607894" y="1551444"/>
                  </a:cubicBezTo>
                  <a:cubicBezTo>
                    <a:pt x="632189" y="1552092"/>
                    <a:pt x="666962" y="1561604"/>
                    <a:pt x="677439" y="1561782"/>
                  </a:cubicBezTo>
                  <a:cubicBezTo>
                    <a:pt x="700058" y="1562188"/>
                    <a:pt x="700706" y="1549387"/>
                    <a:pt x="716962" y="1546656"/>
                  </a:cubicBezTo>
                  <a:cubicBezTo>
                    <a:pt x="753944" y="1540446"/>
                    <a:pt x="715247" y="1547736"/>
                    <a:pt x="767876" y="1568640"/>
                  </a:cubicBezTo>
                  <a:cubicBezTo>
                    <a:pt x="810510" y="1524139"/>
                    <a:pt x="797366" y="1504213"/>
                    <a:pt x="854884" y="1478381"/>
                  </a:cubicBezTo>
                  <a:cubicBezTo>
                    <a:pt x="933065" y="1566532"/>
                    <a:pt x="836710" y="1617840"/>
                    <a:pt x="906471" y="1730400"/>
                  </a:cubicBezTo>
                  <a:cubicBezTo>
                    <a:pt x="1100083" y="1738998"/>
                    <a:pt x="1013646" y="1735747"/>
                    <a:pt x="1112465" y="1697139"/>
                  </a:cubicBezTo>
                  <a:cubicBezTo>
                    <a:pt x="1141561" y="1685772"/>
                    <a:pt x="1120644" y="1694726"/>
                    <a:pt x="1149689" y="1684007"/>
                  </a:cubicBezTo>
                  <a:cubicBezTo>
                    <a:pt x="1139999" y="1599869"/>
                    <a:pt x="1123260" y="1647088"/>
                    <a:pt x="1123590" y="1559077"/>
                  </a:cubicBezTo>
                  <a:cubicBezTo>
                    <a:pt x="1182658" y="1522361"/>
                    <a:pt x="1247110" y="1488846"/>
                    <a:pt x="1299574" y="1434325"/>
                  </a:cubicBezTo>
                  <a:cubicBezTo>
                    <a:pt x="1253245" y="1311186"/>
                    <a:pt x="1291357" y="1368933"/>
                    <a:pt x="1277133" y="1285786"/>
                  </a:cubicBezTo>
                  <a:cubicBezTo>
                    <a:pt x="1262998" y="1202982"/>
                    <a:pt x="1261855" y="1295082"/>
                    <a:pt x="1259912" y="1120432"/>
                  </a:cubicBezTo>
                  <a:cubicBezTo>
                    <a:pt x="1121050" y="1018133"/>
                    <a:pt x="1178048" y="1022426"/>
                    <a:pt x="1186214" y="963168"/>
                  </a:cubicBezTo>
                  <a:cubicBezTo>
                    <a:pt x="1192158" y="919987"/>
                    <a:pt x="1179724" y="898702"/>
                    <a:pt x="1171634" y="866775"/>
                  </a:cubicBezTo>
                  <a:cubicBezTo>
                    <a:pt x="1173425" y="865517"/>
                    <a:pt x="1200895" y="850455"/>
                    <a:pt x="1205048" y="847648"/>
                  </a:cubicBezTo>
                  <a:cubicBezTo>
                    <a:pt x="1243923" y="821385"/>
                    <a:pt x="1218802" y="850303"/>
                    <a:pt x="1248304" y="810577"/>
                  </a:cubicBezTo>
                  <a:cubicBezTo>
                    <a:pt x="1231731" y="773874"/>
                    <a:pt x="1243465" y="798817"/>
                    <a:pt x="1218396" y="774979"/>
                  </a:cubicBezTo>
                  <a:cubicBezTo>
                    <a:pt x="1217355" y="773988"/>
                    <a:pt x="1201683" y="765428"/>
                    <a:pt x="1192500" y="755116"/>
                  </a:cubicBezTo>
                  <a:cubicBezTo>
                    <a:pt x="1226067" y="696340"/>
                    <a:pt x="1202584" y="671741"/>
                    <a:pt x="1178289" y="622223"/>
                  </a:cubicBezTo>
                  <a:cubicBezTo>
                    <a:pt x="1157550" y="579932"/>
                    <a:pt x="1185211" y="565251"/>
                    <a:pt x="1201568" y="519493"/>
                  </a:cubicBezTo>
                  <a:cubicBezTo>
                    <a:pt x="1144647" y="447357"/>
                    <a:pt x="1117647" y="471297"/>
                    <a:pt x="1096450" y="353148"/>
                  </a:cubicBezTo>
                  <a:lnTo>
                    <a:pt x="1161982" y="311569"/>
                  </a:lnTo>
                  <a:cubicBezTo>
                    <a:pt x="1157118" y="256730"/>
                    <a:pt x="1165793" y="285902"/>
                    <a:pt x="1141865" y="247916"/>
                  </a:cubicBezTo>
                  <a:lnTo>
                    <a:pt x="1063735" y="6350"/>
                  </a:lnTo>
                  <a:cubicBezTo>
                    <a:pt x="973921" y="38798"/>
                    <a:pt x="1114142" y="18275"/>
                    <a:pt x="928303" y="84391"/>
                  </a:cubicBezTo>
                  <a:cubicBezTo>
                    <a:pt x="829001" y="119722"/>
                    <a:pt x="902826" y="162509"/>
                    <a:pt x="823311" y="182664"/>
                  </a:cubicBezTo>
                  <a:cubicBezTo>
                    <a:pt x="791333" y="143141"/>
                    <a:pt x="805557" y="122682"/>
                    <a:pt x="791879" y="81483"/>
                  </a:cubicBezTo>
                  <a:lnTo>
                    <a:pt x="639784" y="88709"/>
                  </a:lnTo>
                  <a:lnTo>
                    <a:pt x="592997" y="6858"/>
                  </a:lnTo>
                  <a:cubicBezTo>
                    <a:pt x="550465" y="30670"/>
                    <a:pt x="540546" y="61544"/>
                    <a:pt x="490940" y="61468"/>
                  </a:cubicBezTo>
                  <a:cubicBezTo>
                    <a:pt x="424912" y="61353"/>
                    <a:pt x="460650" y="30772"/>
                    <a:pt x="383625" y="25095"/>
                  </a:cubicBezTo>
                  <a:cubicBezTo>
                    <a:pt x="388806" y="93230"/>
                    <a:pt x="439873" y="107975"/>
                    <a:pt x="303856" y="121970"/>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2" name="Freeform 3">
              <a:extLst>
                <a:ext uri="{FF2B5EF4-FFF2-40B4-BE49-F238E27FC236}">
                  <a16:creationId xmlns:a16="http://schemas.microsoft.com/office/drawing/2014/main" id="{BFC22BC2-A437-43B6-9295-F5533AAEEA3D}"/>
                </a:ext>
              </a:extLst>
            </p:cNvPr>
            <p:cNvSpPr/>
            <p:nvPr/>
          </p:nvSpPr>
          <p:spPr>
            <a:xfrm>
              <a:off x="5725285" y="1032517"/>
              <a:ext cx="769244" cy="1035100"/>
            </a:xfrm>
            <a:custGeom>
              <a:avLst/>
              <a:gdLst>
                <a:gd name="connsiteX0" fmla="*/ 51765 w 1472666"/>
                <a:gd name="connsiteY0" fmla="*/ 111366 h 1981631"/>
                <a:gd name="connsiteX1" fmla="*/ 71881 w 1472666"/>
                <a:gd name="connsiteY1" fmla="*/ 175018 h 1981631"/>
                <a:gd name="connsiteX2" fmla="*/ 6350 w 1472666"/>
                <a:gd name="connsiteY2" fmla="*/ 216598 h 1981631"/>
                <a:gd name="connsiteX3" fmla="*/ 111467 w 1472666"/>
                <a:gd name="connsiteY3" fmla="*/ 382943 h 1981631"/>
                <a:gd name="connsiteX4" fmla="*/ 88188 w 1472666"/>
                <a:gd name="connsiteY4" fmla="*/ 485673 h 1981631"/>
                <a:gd name="connsiteX5" fmla="*/ 102399 w 1472666"/>
                <a:gd name="connsiteY5" fmla="*/ 618566 h 1981631"/>
                <a:gd name="connsiteX6" fmla="*/ 128295 w 1472666"/>
                <a:gd name="connsiteY6" fmla="*/ 638428 h 1981631"/>
                <a:gd name="connsiteX7" fmla="*/ 158203 w 1472666"/>
                <a:gd name="connsiteY7" fmla="*/ 674027 h 1981631"/>
                <a:gd name="connsiteX8" fmla="*/ 114947 w 1472666"/>
                <a:gd name="connsiteY8" fmla="*/ 711098 h 1981631"/>
                <a:gd name="connsiteX9" fmla="*/ 81533 w 1472666"/>
                <a:gd name="connsiteY9" fmla="*/ 730224 h 1981631"/>
                <a:gd name="connsiteX10" fmla="*/ 96113 w 1472666"/>
                <a:gd name="connsiteY10" fmla="*/ 826617 h 1981631"/>
                <a:gd name="connsiteX11" fmla="*/ 169811 w 1472666"/>
                <a:gd name="connsiteY11" fmla="*/ 983881 h 1981631"/>
                <a:gd name="connsiteX12" fmla="*/ 187032 w 1472666"/>
                <a:gd name="connsiteY12" fmla="*/ 1149235 h 1981631"/>
                <a:gd name="connsiteX13" fmla="*/ 209474 w 1472666"/>
                <a:gd name="connsiteY13" fmla="*/ 1297774 h 1981631"/>
                <a:gd name="connsiteX14" fmla="*/ 33489 w 1472666"/>
                <a:gd name="connsiteY14" fmla="*/ 1422527 h 1981631"/>
                <a:gd name="connsiteX15" fmla="*/ 59588 w 1472666"/>
                <a:gd name="connsiteY15" fmla="*/ 1547456 h 1981631"/>
                <a:gd name="connsiteX16" fmla="*/ 87236 w 1472666"/>
                <a:gd name="connsiteY16" fmla="*/ 1654860 h 1981631"/>
                <a:gd name="connsiteX17" fmla="*/ 70053 w 1472666"/>
                <a:gd name="connsiteY17" fmla="*/ 1769046 h 1981631"/>
                <a:gd name="connsiteX18" fmla="*/ 162979 w 1472666"/>
                <a:gd name="connsiteY18" fmla="*/ 1975281 h 1981631"/>
                <a:gd name="connsiteX19" fmla="*/ 209474 w 1472666"/>
                <a:gd name="connsiteY19" fmla="*/ 1936711 h 1981631"/>
                <a:gd name="connsiteX20" fmla="*/ 266839 w 1472666"/>
                <a:gd name="connsiteY20" fmla="*/ 1929663 h 1981631"/>
                <a:gd name="connsiteX21" fmla="*/ 345237 w 1472666"/>
                <a:gd name="connsiteY21" fmla="*/ 1813128 h 1981631"/>
                <a:gd name="connsiteX22" fmla="*/ 496506 w 1472666"/>
                <a:gd name="connsiteY22" fmla="*/ 1869973 h 1981631"/>
                <a:gd name="connsiteX23" fmla="*/ 558609 w 1472666"/>
                <a:gd name="connsiteY23" fmla="*/ 1831238 h 1981631"/>
                <a:gd name="connsiteX24" fmla="*/ 615759 w 1472666"/>
                <a:gd name="connsiteY24" fmla="*/ 1792846 h 1981631"/>
                <a:gd name="connsiteX25" fmla="*/ 785710 w 1472666"/>
                <a:gd name="connsiteY25" fmla="*/ 1806841 h 1981631"/>
                <a:gd name="connsiteX26" fmla="*/ 850366 w 1472666"/>
                <a:gd name="connsiteY26" fmla="*/ 1721916 h 1981631"/>
                <a:gd name="connsiteX27" fmla="*/ 924382 w 1472666"/>
                <a:gd name="connsiteY27" fmla="*/ 1643887 h 1981631"/>
                <a:gd name="connsiteX28" fmla="*/ 971905 w 1472666"/>
                <a:gd name="connsiteY28" fmla="*/ 1384528 h 1981631"/>
                <a:gd name="connsiteX29" fmla="*/ 1077747 w 1472666"/>
                <a:gd name="connsiteY29" fmla="*/ 1284554 h 1981631"/>
                <a:gd name="connsiteX30" fmla="*/ 1119327 w 1472666"/>
                <a:gd name="connsiteY30" fmla="*/ 1435379 h 1981631"/>
                <a:gd name="connsiteX31" fmla="*/ 1174775 w 1472666"/>
                <a:gd name="connsiteY31" fmla="*/ 1366456 h 1981631"/>
                <a:gd name="connsiteX32" fmla="*/ 1244079 w 1472666"/>
                <a:gd name="connsiteY32" fmla="*/ 1396365 h 1981631"/>
                <a:gd name="connsiteX33" fmla="*/ 1335531 w 1472666"/>
                <a:gd name="connsiteY33" fmla="*/ 1277734 h 1981631"/>
                <a:gd name="connsiteX34" fmla="*/ 1365567 w 1472666"/>
                <a:gd name="connsiteY34" fmla="*/ 1196733 h 1981631"/>
                <a:gd name="connsiteX35" fmla="*/ 1407299 w 1472666"/>
                <a:gd name="connsiteY35" fmla="*/ 1119136 h 1981631"/>
                <a:gd name="connsiteX36" fmla="*/ 1466316 w 1472666"/>
                <a:gd name="connsiteY36" fmla="*/ 1006741 h 1981631"/>
                <a:gd name="connsiteX37" fmla="*/ 1432496 w 1472666"/>
                <a:gd name="connsiteY37" fmla="*/ 998969 h 1981631"/>
                <a:gd name="connsiteX38" fmla="*/ 1438199 w 1472666"/>
                <a:gd name="connsiteY38" fmla="*/ 854227 h 1981631"/>
                <a:gd name="connsiteX39" fmla="*/ 1340459 w 1472666"/>
                <a:gd name="connsiteY39" fmla="*/ 783628 h 1981631"/>
                <a:gd name="connsiteX40" fmla="*/ 1234173 w 1472666"/>
                <a:gd name="connsiteY40" fmla="*/ 826439 h 1981631"/>
                <a:gd name="connsiteX41" fmla="*/ 974762 w 1472666"/>
                <a:gd name="connsiteY41" fmla="*/ 792899 h 1981631"/>
                <a:gd name="connsiteX42" fmla="*/ 994791 w 1472666"/>
                <a:gd name="connsiteY42" fmla="*/ 719061 h 1981631"/>
                <a:gd name="connsiteX43" fmla="*/ 781811 w 1472666"/>
                <a:gd name="connsiteY43" fmla="*/ 634974 h 1981631"/>
                <a:gd name="connsiteX44" fmla="*/ 766292 w 1472666"/>
                <a:gd name="connsiteY44" fmla="*/ 567334 h 1981631"/>
                <a:gd name="connsiteX45" fmla="*/ 731684 w 1472666"/>
                <a:gd name="connsiteY45" fmla="*/ 521322 h 1981631"/>
                <a:gd name="connsiteX46" fmla="*/ 672972 w 1472666"/>
                <a:gd name="connsiteY46" fmla="*/ 422414 h 1981631"/>
                <a:gd name="connsiteX47" fmla="*/ 648487 w 1472666"/>
                <a:gd name="connsiteY47" fmla="*/ 592213 h 1981631"/>
                <a:gd name="connsiteX48" fmla="*/ 641578 w 1472666"/>
                <a:gd name="connsiteY48" fmla="*/ 750303 h 1981631"/>
                <a:gd name="connsiteX49" fmla="*/ 564578 w 1472666"/>
                <a:gd name="connsiteY49" fmla="*/ 631240 h 1981631"/>
                <a:gd name="connsiteX50" fmla="*/ 523785 w 1472666"/>
                <a:gd name="connsiteY50" fmla="*/ 411111 h 1981631"/>
                <a:gd name="connsiteX51" fmla="*/ 594969 w 1472666"/>
                <a:gd name="connsiteY51" fmla="*/ 369112 h 1981631"/>
                <a:gd name="connsiteX52" fmla="*/ 592784 w 1472666"/>
                <a:gd name="connsiteY52" fmla="*/ 269481 h 1981631"/>
                <a:gd name="connsiteX53" fmla="*/ 526833 w 1472666"/>
                <a:gd name="connsiteY53" fmla="*/ 229298 h 1981631"/>
                <a:gd name="connsiteX54" fmla="*/ 665035 w 1472666"/>
                <a:gd name="connsiteY54" fmla="*/ 246824 h 1981631"/>
                <a:gd name="connsiteX55" fmla="*/ 676567 w 1472666"/>
                <a:gd name="connsiteY55" fmla="*/ 216179 h 1981631"/>
                <a:gd name="connsiteX56" fmla="*/ 548640 w 1472666"/>
                <a:gd name="connsiteY56" fmla="*/ 65595 h 1981631"/>
                <a:gd name="connsiteX57" fmla="*/ 495858 w 1472666"/>
                <a:gd name="connsiteY57" fmla="*/ 35305 h 1981631"/>
                <a:gd name="connsiteX58" fmla="*/ 360819 w 1472666"/>
                <a:gd name="connsiteY58" fmla="*/ 56248 h 1981631"/>
                <a:gd name="connsiteX59" fmla="*/ 246074 w 1472666"/>
                <a:gd name="connsiteY59" fmla="*/ 6350 h 1981631"/>
                <a:gd name="connsiteX60" fmla="*/ 157124 w 1472666"/>
                <a:gd name="connsiteY60" fmla="*/ 71869 h 1981631"/>
                <a:gd name="connsiteX61" fmla="*/ 51765 w 1472666"/>
                <a:gd name="connsiteY61" fmla="*/ 111366 h 198163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Lst>
              <a:rect l="l" t="t" r="r" b="b"/>
              <a:pathLst>
                <a:path w="1472666" h="1981631">
                  <a:moveTo>
                    <a:pt x="51765" y="111366"/>
                  </a:moveTo>
                  <a:cubicBezTo>
                    <a:pt x="75692" y="149352"/>
                    <a:pt x="67017" y="120180"/>
                    <a:pt x="71881" y="175018"/>
                  </a:cubicBezTo>
                  <a:lnTo>
                    <a:pt x="6350" y="216598"/>
                  </a:lnTo>
                  <a:cubicBezTo>
                    <a:pt x="27546" y="334746"/>
                    <a:pt x="54546" y="310807"/>
                    <a:pt x="111467" y="382943"/>
                  </a:cubicBezTo>
                  <a:cubicBezTo>
                    <a:pt x="95110" y="428701"/>
                    <a:pt x="67449" y="443382"/>
                    <a:pt x="88188" y="485673"/>
                  </a:cubicBezTo>
                  <a:cubicBezTo>
                    <a:pt x="112483" y="535190"/>
                    <a:pt x="135966" y="559790"/>
                    <a:pt x="102399" y="618566"/>
                  </a:cubicBezTo>
                  <a:cubicBezTo>
                    <a:pt x="111582" y="628878"/>
                    <a:pt x="127254" y="637438"/>
                    <a:pt x="128295" y="638428"/>
                  </a:cubicBezTo>
                  <a:cubicBezTo>
                    <a:pt x="153365" y="662266"/>
                    <a:pt x="141630" y="637324"/>
                    <a:pt x="158203" y="674027"/>
                  </a:cubicBezTo>
                  <a:cubicBezTo>
                    <a:pt x="128701" y="713752"/>
                    <a:pt x="153822" y="684834"/>
                    <a:pt x="114947" y="711098"/>
                  </a:cubicBezTo>
                  <a:cubicBezTo>
                    <a:pt x="110794" y="713905"/>
                    <a:pt x="83324" y="728967"/>
                    <a:pt x="81533" y="730224"/>
                  </a:cubicBezTo>
                  <a:cubicBezTo>
                    <a:pt x="89623" y="762152"/>
                    <a:pt x="102057" y="783437"/>
                    <a:pt x="96113" y="826617"/>
                  </a:cubicBezTo>
                  <a:cubicBezTo>
                    <a:pt x="87947" y="885875"/>
                    <a:pt x="30950" y="881583"/>
                    <a:pt x="169811" y="983881"/>
                  </a:cubicBezTo>
                  <a:cubicBezTo>
                    <a:pt x="171754" y="1158532"/>
                    <a:pt x="172897" y="1066431"/>
                    <a:pt x="187032" y="1149235"/>
                  </a:cubicBezTo>
                  <a:cubicBezTo>
                    <a:pt x="201256" y="1232382"/>
                    <a:pt x="163144" y="1174635"/>
                    <a:pt x="209474" y="1297774"/>
                  </a:cubicBezTo>
                  <a:cubicBezTo>
                    <a:pt x="157009" y="1352296"/>
                    <a:pt x="92557" y="1385811"/>
                    <a:pt x="33489" y="1422527"/>
                  </a:cubicBezTo>
                  <a:cubicBezTo>
                    <a:pt x="33159" y="1510537"/>
                    <a:pt x="49898" y="1463319"/>
                    <a:pt x="59588" y="1547456"/>
                  </a:cubicBezTo>
                  <a:cubicBezTo>
                    <a:pt x="69418" y="1576209"/>
                    <a:pt x="75933" y="1619377"/>
                    <a:pt x="87236" y="1654860"/>
                  </a:cubicBezTo>
                  <a:cubicBezTo>
                    <a:pt x="118020" y="1751342"/>
                    <a:pt x="93408" y="1701876"/>
                    <a:pt x="70053" y="1769046"/>
                  </a:cubicBezTo>
                  <a:cubicBezTo>
                    <a:pt x="122656" y="1834984"/>
                    <a:pt x="169126" y="1852650"/>
                    <a:pt x="162979" y="1975281"/>
                  </a:cubicBezTo>
                  <a:cubicBezTo>
                    <a:pt x="178168" y="1962962"/>
                    <a:pt x="178981" y="1949983"/>
                    <a:pt x="209474" y="1936711"/>
                  </a:cubicBezTo>
                  <a:cubicBezTo>
                    <a:pt x="226186" y="1929422"/>
                    <a:pt x="245440" y="1930946"/>
                    <a:pt x="266839" y="1929663"/>
                  </a:cubicBezTo>
                  <a:cubicBezTo>
                    <a:pt x="282219" y="1870151"/>
                    <a:pt x="285940" y="1825244"/>
                    <a:pt x="345237" y="1813128"/>
                  </a:cubicBezTo>
                  <a:cubicBezTo>
                    <a:pt x="506729" y="1780108"/>
                    <a:pt x="394728" y="1861654"/>
                    <a:pt x="496506" y="1869973"/>
                  </a:cubicBezTo>
                  <a:cubicBezTo>
                    <a:pt x="595388" y="1878050"/>
                    <a:pt x="506641" y="1885759"/>
                    <a:pt x="558609" y="1831238"/>
                  </a:cubicBezTo>
                  <a:cubicBezTo>
                    <a:pt x="575106" y="1813941"/>
                    <a:pt x="592581" y="1800174"/>
                    <a:pt x="615759" y="1792846"/>
                  </a:cubicBezTo>
                  <a:cubicBezTo>
                    <a:pt x="703427" y="1765198"/>
                    <a:pt x="685850" y="1816925"/>
                    <a:pt x="785710" y="1806841"/>
                  </a:cubicBezTo>
                  <a:lnTo>
                    <a:pt x="850366" y="1721916"/>
                  </a:lnTo>
                  <a:cubicBezTo>
                    <a:pt x="872832" y="1699615"/>
                    <a:pt x="913091" y="1661858"/>
                    <a:pt x="924382" y="1643887"/>
                  </a:cubicBezTo>
                  <a:cubicBezTo>
                    <a:pt x="977506" y="1559356"/>
                    <a:pt x="958646" y="1497380"/>
                    <a:pt x="971905" y="1384528"/>
                  </a:cubicBezTo>
                  <a:cubicBezTo>
                    <a:pt x="1122298" y="1291844"/>
                    <a:pt x="1002880" y="1337563"/>
                    <a:pt x="1077747" y="1284554"/>
                  </a:cubicBezTo>
                  <a:cubicBezTo>
                    <a:pt x="1163307" y="1331594"/>
                    <a:pt x="1083005" y="1370088"/>
                    <a:pt x="1119327" y="1435379"/>
                  </a:cubicBezTo>
                  <a:lnTo>
                    <a:pt x="1174775" y="1366456"/>
                  </a:lnTo>
                  <a:cubicBezTo>
                    <a:pt x="1200035" y="1383004"/>
                    <a:pt x="1203591" y="1390484"/>
                    <a:pt x="1244079" y="1396365"/>
                  </a:cubicBezTo>
                  <a:cubicBezTo>
                    <a:pt x="1265605" y="1379105"/>
                    <a:pt x="1319403" y="1304150"/>
                    <a:pt x="1335531" y="1277734"/>
                  </a:cubicBezTo>
                  <a:lnTo>
                    <a:pt x="1365567" y="1196733"/>
                  </a:lnTo>
                  <a:cubicBezTo>
                    <a:pt x="1376781" y="1162684"/>
                    <a:pt x="1385468" y="1141704"/>
                    <a:pt x="1407299" y="1119136"/>
                  </a:cubicBezTo>
                  <a:cubicBezTo>
                    <a:pt x="1469682" y="1086002"/>
                    <a:pt x="1465618" y="1102728"/>
                    <a:pt x="1466316" y="1006741"/>
                  </a:cubicBezTo>
                  <a:lnTo>
                    <a:pt x="1432496" y="998969"/>
                  </a:lnTo>
                  <a:cubicBezTo>
                    <a:pt x="1458200" y="889965"/>
                    <a:pt x="1334045" y="951369"/>
                    <a:pt x="1438199" y="854227"/>
                  </a:cubicBezTo>
                  <a:cubicBezTo>
                    <a:pt x="1350111" y="781405"/>
                    <a:pt x="1384820" y="787019"/>
                    <a:pt x="1340459" y="783628"/>
                  </a:cubicBezTo>
                  <a:cubicBezTo>
                    <a:pt x="1291132" y="779868"/>
                    <a:pt x="1307668" y="807389"/>
                    <a:pt x="1234173" y="826439"/>
                  </a:cubicBezTo>
                  <a:cubicBezTo>
                    <a:pt x="1136294" y="851839"/>
                    <a:pt x="1039799" y="838555"/>
                    <a:pt x="974762" y="792899"/>
                  </a:cubicBezTo>
                  <a:cubicBezTo>
                    <a:pt x="992530" y="754456"/>
                    <a:pt x="1004722" y="793813"/>
                    <a:pt x="994791" y="719061"/>
                  </a:cubicBezTo>
                  <a:cubicBezTo>
                    <a:pt x="976655" y="582333"/>
                    <a:pt x="842784" y="683996"/>
                    <a:pt x="781811" y="634974"/>
                  </a:cubicBezTo>
                  <a:cubicBezTo>
                    <a:pt x="749795" y="578231"/>
                    <a:pt x="779602" y="604710"/>
                    <a:pt x="766292" y="567334"/>
                  </a:cubicBezTo>
                  <a:cubicBezTo>
                    <a:pt x="743419" y="503161"/>
                    <a:pt x="763104" y="567474"/>
                    <a:pt x="731684" y="521322"/>
                  </a:cubicBezTo>
                  <a:cubicBezTo>
                    <a:pt x="680757" y="446506"/>
                    <a:pt x="754443" y="469557"/>
                    <a:pt x="672972" y="422414"/>
                  </a:cubicBezTo>
                  <a:cubicBezTo>
                    <a:pt x="674560" y="470636"/>
                    <a:pt x="663219" y="545947"/>
                    <a:pt x="648487" y="592213"/>
                  </a:cubicBezTo>
                  <a:cubicBezTo>
                    <a:pt x="615174" y="696798"/>
                    <a:pt x="637882" y="660717"/>
                    <a:pt x="641578" y="750303"/>
                  </a:cubicBezTo>
                  <a:cubicBezTo>
                    <a:pt x="586295" y="747141"/>
                    <a:pt x="565353" y="682256"/>
                    <a:pt x="564578" y="631240"/>
                  </a:cubicBezTo>
                  <a:cubicBezTo>
                    <a:pt x="563206" y="538962"/>
                    <a:pt x="694258" y="454037"/>
                    <a:pt x="523785" y="411111"/>
                  </a:cubicBezTo>
                  <a:cubicBezTo>
                    <a:pt x="548411" y="390131"/>
                    <a:pt x="562673" y="398399"/>
                    <a:pt x="594969" y="369112"/>
                  </a:cubicBezTo>
                  <a:lnTo>
                    <a:pt x="592784" y="269481"/>
                  </a:lnTo>
                  <a:lnTo>
                    <a:pt x="526833" y="229298"/>
                  </a:lnTo>
                  <a:lnTo>
                    <a:pt x="665035" y="246824"/>
                  </a:lnTo>
                  <a:lnTo>
                    <a:pt x="676567" y="216179"/>
                  </a:lnTo>
                  <a:cubicBezTo>
                    <a:pt x="494410" y="145719"/>
                    <a:pt x="630605" y="154114"/>
                    <a:pt x="548640" y="65595"/>
                  </a:cubicBezTo>
                  <a:cubicBezTo>
                    <a:pt x="527799" y="43103"/>
                    <a:pt x="522934" y="43103"/>
                    <a:pt x="495858" y="35305"/>
                  </a:cubicBezTo>
                  <a:cubicBezTo>
                    <a:pt x="423049" y="14376"/>
                    <a:pt x="420052" y="35979"/>
                    <a:pt x="360819" y="56248"/>
                  </a:cubicBezTo>
                  <a:cubicBezTo>
                    <a:pt x="254622" y="92608"/>
                    <a:pt x="302729" y="37045"/>
                    <a:pt x="246074" y="6350"/>
                  </a:cubicBezTo>
                  <a:cubicBezTo>
                    <a:pt x="192798" y="30784"/>
                    <a:pt x="197408" y="34493"/>
                    <a:pt x="157124" y="71869"/>
                  </a:cubicBezTo>
                  <a:cubicBezTo>
                    <a:pt x="107772" y="117678"/>
                    <a:pt x="128917" y="91706"/>
                    <a:pt x="51765" y="111366"/>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3" name="Freeform 3">
              <a:extLst>
                <a:ext uri="{FF2B5EF4-FFF2-40B4-BE49-F238E27FC236}">
                  <a16:creationId xmlns:a16="http://schemas.microsoft.com/office/drawing/2014/main" id="{D27DCCAC-D6CC-406D-AFE5-1160FF8D5F8A}"/>
                </a:ext>
              </a:extLst>
            </p:cNvPr>
            <p:cNvSpPr/>
            <p:nvPr/>
          </p:nvSpPr>
          <p:spPr>
            <a:xfrm>
              <a:off x="6457068" y="1462779"/>
              <a:ext cx="965286" cy="850880"/>
            </a:xfrm>
            <a:custGeom>
              <a:avLst/>
              <a:gdLst>
                <a:gd name="connsiteX0" fmla="*/ 65367 w 1847977"/>
                <a:gd name="connsiteY0" fmla="*/ 183032 h 1628953"/>
                <a:gd name="connsiteX1" fmla="*/ 6350 w 1847977"/>
                <a:gd name="connsiteY1" fmla="*/ 295427 h 1628953"/>
                <a:gd name="connsiteX2" fmla="*/ 111226 w 1847977"/>
                <a:gd name="connsiteY2" fmla="*/ 317804 h 1628953"/>
                <a:gd name="connsiteX3" fmla="*/ 119240 w 1847977"/>
                <a:gd name="connsiteY3" fmla="*/ 323646 h 1628953"/>
                <a:gd name="connsiteX4" fmla="*/ 140970 w 1847977"/>
                <a:gd name="connsiteY4" fmla="*/ 354952 h 1628953"/>
                <a:gd name="connsiteX5" fmla="*/ 158902 w 1847977"/>
                <a:gd name="connsiteY5" fmla="*/ 394830 h 1628953"/>
                <a:gd name="connsiteX6" fmla="*/ 211759 w 1847977"/>
                <a:gd name="connsiteY6" fmla="*/ 506844 h 1628953"/>
                <a:gd name="connsiteX7" fmla="*/ 263423 w 1847977"/>
                <a:gd name="connsiteY7" fmla="*/ 634657 h 1628953"/>
                <a:gd name="connsiteX8" fmla="*/ 313829 w 1847977"/>
                <a:gd name="connsiteY8" fmla="*/ 696658 h 1628953"/>
                <a:gd name="connsiteX9" fmla="*/ 367601 w 1847977"/>
                <a:gd name="connsiteY9" fmla="*/ 753745 h 1628953"/>
                <a:gd name="connsiteX10" fmla="*/ 411607 w 1847977"/>
                <a:gd name="connsiteY10" fmla="*/ 761809 h 1628953"/>
                <a:gd name="connsiteX11" fmla="*/ 373494 w 1847977"/>
                <a:gd name="connsiteY11" fmla="*/ 888542 h 1628953"/>
                <a:gd name="connsiteX12" fmla="*/ 420979 w 1847977"/>
                <a:gd name="connsiteY12" fmla="*/ 905852 h 1628953"/>
                <a:gd name="connsiteX13" fmla="*/ 475170 w 1847977"/>
                <a:gd name="connsiteY13" fmla="*/ 951636 h 1628953"/>
                <a:gd name="connsiteX14" fmla="*/ 504926 w 1847977"/>
                <a:gd name="connsiteY14" fmla="*/ 910056 h 1628953"/>
                <a:gd name="connsiteX15" fmla="*/ 473723 w 1847977"/>
                <a:gd name="connsiteY15" fmla="*/ 993648 h 1628953"/>
                <a:gd name="connsiteX16" fmla="*/ 510223 w 1847977"/>
                <a:gd name="connsiteY16" fmla="*/ 1012659 h 1628953"/>
                <a:gd name="connsiteX17" fmla="*/ 518541 w 1847977"/>
                <a:gd name="connsiteY17" fmla="*/ 1018286 h 1628953"/>
                <a:gd name="connsiteX18" fmla="*/ 600392 w 1847977"/>
                <a:gd name="connsiteY18" fmla="*/ 1102944 h 1628953"/>
                <a:gd name="connsiteX19" fmla="*/ 703288 w 1847977"/>
                <a:gd name="connsiteY19" fmla="*/ 1207109 h 1628953"/>
                <a:gd name="connsiteX20" fmla="*/ 794346 w 1847977"/>
                <a:gd name="connsiteY20" fmla="*/ 1321816 h 1628953"/>
                <a:gd name="connsiteX21" fmla="*/ 911491 w 1847977"/>
                <a:gd name="connsiteY21" fmla="*/ 1314526 h 1628953"/>
                <a:gd name="connsiteX22" fmla="*/ 1011529 w 1847977"/>
                <a:gd name="connsiteY22" fmla="*/ 1363434 h 1628953"/>
                <a:gd name="connsiteX23" fmla="*/ 1191133 w 1847977"/>
                <a:gd name="connsiteY23" fmla="*/ 1481962 h 1628953"/>
                <a:gd name="connsiteX24" fmla="*/ 1310055 w 1847977"/>
                <a:gd name="connsiteY24" fmla="*/ 1598294 h 1628953"/>
                <a:gd name="connsiteX25" fmla="*/ 1368323 w 1847977"/>
                <a:gd name="connsiteY25" fmla="*/ 1622602 h 1628953"/>
                <a:gd name="connsiteX26" fmla="*/ 1241933 w 1847977"/>
                <a:gd name="connsiteY26" fmla="*/ 1458201 h 1628953"/>
                <a:gd name="connsiteX27" fmla="*/ 1242860 w 1847977"/>
                <a:gd name="connsiteY27" fmla="*/ 1319783 h 1628953"/>
                <a:gd name="connsiteX28" fmla="*/ 1322108 w 1847977"/>
                <a:gd name="connsiteY28" fmla="*/ 1193419 h 1628953"/>
                <a:gd name="connsiteX29" fmla="*/ 1392123 w 1847977"/>
                <a:gd name="connsiteY29" fmla="*/ 1165682 h 1628953"/>
                <a:gd name="connsiteX30" fmla="*/ 1598955 w 1847977"/>
                <a:gd name="connsiteY30" fmla="*/ 1102398 h 1628953"/>
                <a:gd name="connsiteX31" fmla="*/ 1747431 w 1847977"/>
                <a:gd name="connsiteY31" fmla="*/ 990638 h 1628953"/>
                <a:gd name="connsiteX32" fmla="*/ 1777136 w 1847977"/>
                <a:gd name="connsiteY32" fmla="*/ 915377 h 1628953"/>
                <a:gd name="connsiteX33" fmla="*/ 1762518 w 1847977"/>
                <a:gd name="connsiteY33" fmla="*/ 834453 h 1628953"/>
                <a:gd name="connsiteX34" fmla="*/ 1798714 w 1847977"/>
                <a:gd name="connsiteY34" fmla="*/ 825715 h 1628953"/>
                <a:gd name="connsiteX35" fmla="*/ 1809140 w 1847977"/>
                <a:gd name="connsiteY35" fmla="*/ 822147 h 1628953"/>
                <a:gd name="connsiteX36" fmla="*/ 1841627 w 1847977"/>
                <a:gd name="connsiteY36" fmla="*/ 806729 h 1628953"/>
                <a:gd name="connsiteX37" fmla="*/ 1771002 w 1847977"/>
                <a:gd name="connsiteY37" fmla="*/ 680897 h 1628953"/>
                <a:gd name="connsiteX38" fmla="*/ 1685163 w 1847977"/>
                <a:gd name="connsiteY38" fmla="*/ 557745 h 1628953"/>
                <a:gd name="connsiteX39" fmla="*/ 1512735 w 1847977"/>
                <a:gd name="connsiteY39" fmla="*/ 410108 h 1628953"/>
                <a:gd name="connsiteX40" fmla="*/ 1540674 w 1847977"/>
                <a:gd name="connsiteY40" fmla="*/ 307619 h 1628953"/>
                <a:gd name="connsiteX41" fmla="*/ 1444650 w 1847977"/>
                <a:gd name="connsiteY41" fmla="*/ 313563 h 1628953"/>
                <a:gd name="connsiteX42" fmla="*/ 1415834 w 1847977"/>
                <a:gd name="connsiteY42" fmla="*/ 329374 h 1628953"/>
                <a:gd name="connsiteX43" fmla="*/ 1317282 w 1847977"/>
                <a:gd name="connsiteY43" fmla="*/ 257632 h 1628953"/>
                <a:gd name="connsiteX44" fmla="*/ 1180884 w 1847977"/>
                <a:gd name="connsiteY44" fmla="*/ 10591 h 1628953"/>
                <a:gd name="connsiteX45" fmla="*/ 1008012 w 1847977"/>
                <a:gd name="connsiteY45" fmla="*/ 30632 h 1628953"/>
                <a:gd name="connsiteX46" fmla="*/ 848703 w 1847977"/>
                <a:gd name="connsiteY46" fmla="*/ 53860 h 1628953"/>
                <a:gd name="connsiteX47" fmla="*/ 692315 w 1847977"/>
                <a:gd name="connsiteY47" fmla="*/ 27063 h 1628953"/>
                <a:gd name="connsiteX48" fmla="*/ 556730 w 1847977"/>
                <a:gd name="connsiteY48" fmla="*/ 6350 h 1628953"/>
                <a:gd name="connsiteX49" fmla="*/ 519048 w 1847977"/>
                <a:gd name="connsiteY49" fmla="*/ 42417 h 1628953"/>
                <a:gd name="connsiteX50" fmla="*/ 511467 w 1847977"/>
                <a:gd name="connsiteY50" fmla="*/ 48615 h 1628953"/>
                <a:gd name="connsiteX51" fmla="*/ 479831 w 1847977"/>
                <a:gd name="connsiteY51" fmla="*/ 83553 h 1628953"/>
                <a:gd name="connsiteX52" fmla="*/ 175793 w 1847977"/>
                <a:gd name="connsiteY52" fmla="*/ 108457 h 1628953"/>
                <a:gd name="connsiteX53" fmla="*/ 65367 w 1847977"/>
                <a:gd name="connsiteY53" fmla="*/ 183032 h 162895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Lst>
              <a:rect l="l" t="t" r="r" b="b"/>
              <a:pathLst>
                <a:path w="1847977" h="1628953">
                  <a:moveTo>
                    <a:pt x="65367" y="183032"/>
                  </a:moveTo>
                  <a:cubicBezTo>
                    <a:pt x="64668" y="279019"/>
                    <a:pt x="68733" y="262293"/>
                    <a:pt x="6350" y="295427"/>
                  </a:cubicBezTo>
                  <a:cubicBezTo>
                    <a:pt x="39979" y="284733"/>
                    <a:pt x="49555" y="272567"/>
                    <a:pt x="111226" y="317804"/>
                  </a:cubicBezTo>
                  <a:cubicBezTo>
                    <a:pt x="113639" y="319570"/>
                    <a:pt x="117081" y="321729"/>
                    <a:pt x="119240" y="323646"/>
                  </a:cubicBezTo>
                  <a:cubicBezTo>
                    <a:pt x="154127" y="354520"/>
                    <a:pt x="119100" y="310451"/>
                    <a:pt x="140970" y="354952"/>
                  </a:cubicBezTo>
                  <a:cubicBezTo>
                    <a:pt x="160108" y="393877"/>
                    <a:pt x="130403" y="353707"/>
                    <a:pt x="158902" y="394830"/>
                  </a:cubicBezTo>
                  <a:cubicBezTo>
                    <a:pt x="176872" y="420751"/>
                    <a:pt x="202971" y="420154"/>
                    <a:pt x="211759" y="506844"/>
                  </a:cubicBezTo>
                  <a:cubicBezTo>
                    <a:pt x="220447" y="592378"/>
                    <a:pt x="185966" y="571334"/>
                    <a:pt x="263423" y="634657"/>
                  </a:cubicBezTo>
                  <a:cubicBezTo>
                    <a:pt x="322910" y="683310"/>
                    <a:pt x="279641" y="655573"/>
                    <a:pt x="313829" y="696658"/>
                  </a:cubicBezTo>
                  <a:cubicBezTo>
                    <a:pt x="361581" y="754037"/>
                    <a:pt x="345668" y="679665"/>
                    <a:pt x="367601" y="753745"/>
                  </a:cubicBezTo>
                  <a:lnTo>
                    <a:pt x="411607" y="761809"/>
                  </a:lnTo>
                  <a:cubicBezTo>
                    <a:pt x="404304" y="844435"/>
                    <a:pt x="381965" y="823239"/>
                    <a:pt x="373494" y="888542"/>
                  </a:cubicBezTo>
                  <a:cubicBezTo>
                    <a:pt x="387274" y="895172"/>
                    <a:pt x="411251" y="900455"/>
                    <a:pt x="420979" y="905852"/>
                  </a:cubicBezTo>
                  <a:lnTo>
                    <a:pt x="475170" y="951636"/>
                  </a:lnTo>
                  <a:cubicBezTo>
                    <a:pt x="492049" y="913587"/>
                    <a:pt x="475869" y="934415"/>
                    <a:pt x="504926" y="910056"/>
                  </a:cubicBezTo>
                  <a:lnTo>
                    <a:pt x="473723" y="993648"/>
                  </a:lnTo>
                  <a:cubicBezTo>
                    <a:pt x="500050" y="1001928"/>
                    <a:pt x="490893" y="1000556"/>
                    <a:pt x="510223" y="1012659"/>
                  </a:cubicBezTo>
                  <a:cubicBezTo>
                    <a:pt x="512660" y="1014171"/>
                    <a:pt x="516064" y="1016647"/>
                    <a:pt x="518541" y="1018286"/>
                  </a:cubicBezTo>
                  <a:cubicBezTo>
                    <a:pt x="599706" y="1071587"/>
                    <a:pt x="569645" y="1066647"/>
                    <a:pt x="600392" y="1102944"/>
                  </a:cubicBezTo>
                  <a:cubicBezTo>
                    <a:pt x="637489" y="1146733"/>
                    <a:pt x="731672" y="1148918"/>
                    <a:pt x="703288" y="1207109"/>
                  </a:cubicBezTo>
                  <a:cubicBezTo>
                    <a:pt x="691908" y="1318933"/>
                    <a:pt x="697751" y="1312646"/>
                    <a:pt x="794346" y="1321816"/>
                  </a:cubicBezTo>
                  <a:cubicBezTo>
                    <a:pt x="897217" y="1331582"/>
                    <a:pt x="832599" y="1317980"/>
                    <a:pt x="911491" y="1314526"/>
                  </a:cubicBezTo>
                  <a:cubicBezTo>
                    <a:pt x="989952" y="1311084"/>
                    <a:pt x="997001" y="1346746"/>
                    <a:pt x="1011529" y="1363434"/>
                  </a:cubicBezTo>
                  <a:cubicBezTo>
                    <a:pt x="1115924" y="1445412"/>
                    <a:pt x="1161084" y="1454023"/>
                    <a:pt x="1191133" y="1481962"/>
                  </a:cubicBezTo>
                  <a:lnTo>
                    <a:pt x="1310055" y="1598294"/>
                  </a:lnTo>
                  <a:cubicBezTo>
                    <a:pt x="1350010" y="1631010"/>
                    <a:pt x="1289825" y="1616773"/>
                    <a:pt x="1368323" y="1622602"/>
                  </a:cubicBezTo>
                  <a:cubicBezTo>
                    <a:pt x="1332077" y="1548447"/>
                    <a:pt x="1292314" y="1512595"/>
                    <a:pt x="1241933" y="1458201"/>
                  </a:cubicBezTo>
                  <a:lnTo>
                    <a:pt x="1242860" y="1319783"/>
                  </a:lnTo>
                  <a:cubicBezTo>
                    <a:pt x="1241742" y="1263764"/>
                    <a:pt x="1258913" y="1197470"/>
                    <a:pt x="1322108" y="1193419"/>
                  </a:cubicBezTo>
                  <a:cubicBezTo>
                    <a:pt x="1372717" y="1190167"/>
                    <a:pt x="1369669" y="1179957"/>
                    <a:pt x="1392123" y="1165682"/>
                  </a:cubicBezTo>
                  <a:cubicBezTo>
                    <a:pt x="1482369" y="1108303"/>
                    <a:pt x="1486611" y="1104544"/>
                    <a:pt x="1598955" y="1102398"/>
                  </a:cubicBezTo>
                  <a:cubicBezTo>
                    <a:pt x="1548841" y="934288"/>
                    <a:pt x="1614754" y="988898"/>
                    <a:pt x="1747431" y="990638"/>
                  </a:cubicBezTo>
                  <a:cubicBezTo>
                    <a:pt x="1762506" y="935812"/>
                    <a:pt x="1773682" y="954404"/>
                    <a:pt x="1777136" y="915377"/>
                  </a:cubicBezTo>
                  <a:cubicBezTo>
                    <a:pt x="1782800" y="851433"/>
                    <a:pt x="1759534" y="925982"/>
                    <a:pt x="1762518" y="834453"/>
                  </a:cubicBezTo>
                  <a:cubicBezTo>
                    <a:pt x="1794891" y="818603"/>
                    <a:pt x="1778952" y="832459"/>
                    <a:pt x="1798714" y="825715"/>
                  </a:cubicBezTo>
                  <a:cubicBezTo>
                    <a:pt x="1801812" y="824661"/>
                    <a:pt x="1805991" y="823353"/>
                    <a:pt x="1809140" y="822147"/>
                  </a:cubicBezTo>
                  <a:lnTo>
                    <a:pt x="1841627" y="806729"/>
                  </a:lnTo>
                  <a:cubicBezTo>
                    <a:pt x="1842338" y="727836"/>
                    <a:pt x="1844395" y="702043"/>
                    <a:pt x="1771002" y="680897"/>
                  </a:cubicBezTo>
                  <a:cubicBezTo>
                    <a:pt x="1686535" y="656577"/>
                    <a:pt x="1696822" y="652005"/>
                    <a:pt x="1685163" y="557745"/>
                  </a:cubicBezTo>
                  <a:cubicBezTo>
                    <a:pt x="1582090" y="537108"/>
                    <a:pt x="1489773" y="515429"/>
                    <a:pt x="1512735" y="410108"/>
                  </a:cubicBezTo>
                  <a:cubicBezTo>
                    <a:pt x="1523657" y="360057"/>
                    <a:pt x="1533626" y="390677"/>
                    <a:pt x="1540674" y="307619"/>
                  </a:cubicBezTo>
                  <a:cubicBezTo>
                    <a:pt x="1510792" y="305803"/>
                    <a:pt x="1462938" y="307898"/>
                    <a:pt x="1444650" y="313563"/>
                  </a:cubicBezTo>
                  <a:cubicBezTo>
                    <a:pt x="1404315" y="326085"/>
                    <a:pt x="1447901" y="311594"/>
                    <a:pt x="1415834" y="329374"/>
                  </a:cubicBezTo>
                  <a:cubicBezTo>
                    <a:pt x="1298156" y="394665"/>
                    <a:pt x="1323340" y="279971"/>
                    <a:pt x="1317282" y="257632"/>
                  </a:cubicBezTo>
                  <a:cubicBezTo>
                    <a:pt x="1297470" y="184556"/>
                    <a:pt x="1248981" y="274218"/>
                    <a:pt x="1180884" y="10591"/>
                  </a:cubicBezTo>
                  <a:cubicBezTo>
                    <a:pt x="1127747" y="2324"/>
                    <a:pt x="1116457" y="18199"/>
                    <a:pt x="1008012" y="30632"/>
                  </a:cubicBezTo>
                  <a:cubicBezTo>
                    <a:pt x="895337" y="43535"/>
                    <a:pt x="1003313" y="76796"/>
                    <a:pt x="848703" y="53860"/>
                  </a:cubicBezTo>
                  <a:cubicBezTo>
                    <a:pt x="763168" y="41173"/>
                    <a:pt x="797039" y="64579"/>
                    <a:pt x="692315" y="27063"/>
                  </a:cubicBezTo>
                  <a:cubicBezTo>
                    <a:pt x="641413" y="8813"/>
                    <a:pt x="626236" y="13893"/>
                    <a:pt x="556730" y="6350"/>
                  </a:cubicBezTo>
                  <a:lnTo>
                    <a:pt x="519048" y="42417"/>
                  </a:lnTo>
                  <a:cubicBezTo>
                    <a:pt x="516877" y="44335"/>
                    <a:pt x="513562" y="46723"/>
                    <a:pt x="511467" y="48615"/>
                  </a:cubicBezTo>
                  <a:cubicBezTo>
                    <a:pt x="492798" y="65582"/>
                    <a:pt x="497052" y="60642"/>
                    <a:pt x="479831" y="83553"/>
                  </a:cubicBezTo>
                  <a:cubicBezTo>
                    <a:pt x="366865" y="233997"/>
                    <a:pt x="250749" y="114795"/>
                    <a:pt x="175793" y="108457"/>
                  </a:cubicBezTo>
                  <a:cubicBezTo>
                    <a:pt x="88214" y="195694"/>
                    <a:pt x="132398" y="149402"/>
                    <a:pt x="65367" y="183032"/>
                  </a:cubicBezTo>
                </a:path>
              </a:pathLst>
            </a:custGeom>
            <a:solidFill>
              <a:srgbClr val="F0F757">
                <a:alpha val="15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4" name="Freeform 3">
              <a:extLst>
                <a:ext uri="{FF2B5EF4-FFF2-40B4-BE49-F238E27FC236}">
                  <a16:creationId xmlns:a16="http://schemas.microsoft.com/office/drawing/2014/main" id="{11FAB7D0-2E9B-4497-8A91-1842EC7066B5}"/>
                </a:ext>
              </a:extLst>
            </p:cNvPr>
            <p:cNvSpPr/>
            <p:nvPr/>
          </p:nvSpPr>
          <p:spPr>
            <a:xfrm>
              <a:off x="6597330" y="3293169"/>
              <a:ext cx="1247697" cy="795382"/>
            </a:xfrm>
            <a:custGeom>
              <a:avLst/>
              <a:gdLst>
                <a:gd name="connsiteX0" fmla="*/ 637165 w 2388634"/>
                <a:gd name="connsiteY0" fmla="*/ 101701 h 1522707"/>
                <a:gd name="connsiteX1" fmla="*/ 638867 w 2388634"/>
                <a:gd name="connsiteY1" fmla="*/ 213436 h 1522707"/>
                <a:gd name="connsiteX2" fmla="*/ 709148 w 2388634"/>
                <a:gd name="connsiteY2" fmla="*/ 241134 h 1522707"/>
                <a:gd name="connsiteX3" fmla="*/ 650741 w 2388634"/>
                <a:gd name="connsiteY3" fmla="*/ 291134 h 1522707"/>
                <a:gd name="connsiteX4" fmla="*/ 576815 w 2388634"/>
                <a:gd name="connsiteY4" fmla="*/ 314515 h 1522707"/>
                <a:gd name="connsiteX5" fmla="*/ 433991 w 2388634"/>
                <a:gd name="connsiteY5" fmla="*/ 392391 h 1522707"/>
                <a:gd name="connsiteX6" fmla="*/ 377856 w 2388634"/>
                <a:gd name="connsiteY6" fmla="*/ 351167 h 1522707"/>
                <a:gd name="connsiteX7" fmla="*/ 190265 w 2388634"/>
                <a:gd name="connsiteY7" fmla="*/ 565683 h 1522707"/>
                <a:gd name="connsiteX8" fmla="*/ 182022 w 2388634"/>
                <a:gd name="connsiteY8" fmla="*/ 564120 h 1522707"/>
                <a:gd name="connsiteX9" fmla="*/ 130397 w 2388634"/>
                <a:gd name="connsiteY9" fmla="*/ 574001 h 1522707"/>
                <a:gd name="connsiteX10" fmla="*/ 12643 w 2388634"/>
                <a:gd name="connsiteY10" fmla="*/ 730605 h 1522707"/>
                <a:gd name="connsiteX11" fmla="*/ 255085 w 2388634"/>
                <a:gd name="connsiteY11" fmla="*/ 739012 h 1522707"/>
                <a:gd name="connsiteX12" fmla="*/ 433991 w 2388634"/>
                <a:gd name="connsiteY12" fmla="*/ 887626 h 1522707"/>
                <a:gd name="connsiteX13" fmla="*/ 519906 w 2388634"/>
                <a:gd name="connsiteY13" fmla="*/ 852740 h 1522707"/>
                <a:gd name="connsiteX14" fmla="*/ 613289 w 2388634"/>
                <a:gd name="connsiteY14" fmla="*/ 827331 h 1522707"/>
                <a:gd name="connsiteX15" fmla="*/ 658082 w 2388634"/>
                <a:gd name="connsiteY15" fmla="*/ 1046822 h 1522707"/>
                <a:gd name="connsiteX16" fmla="*/ 609276 w 2388634"/>
                <a:gd name="connsiteY16" fmla="*/ 1308442 h 1522707"/>
                <a:gd name="connsiteX17" fmla="*/ 529456 w 2388634"/>
                <a:gd name="connsiteY17" fmla="*/ 1363889 h 1522707"/>
                <a:gd name="connsiteX18" fmla="*/ 626205 w 2388634"/>
                <a:gd name="connsiteY18" fmla="*/ 1433958 h 1522707"/>
                <a:gd name="connsiteX19" fmla="*/ 714203 w 2388634"/>
                <a:gd name="connsiteY19" fmla="*/ 1516357 h 1522707"/>
                <a:gd name="connsiteX20" fmla="*/ 779595 w 2388634"/>
                <a:gd name="connsiteY20" fmla="*/ 1516357 h 1522707"/>
                <a:gd name="connsiteX21" fmla="*/ 982618 w 2388634"/>
                <a:gd name="connsiteY21" fmla="*/ 1441148 h 1522707"/>
                <a:gd name="connsiteX22" fmla="*/ 1126458 w 2388634"/>
                <a:gd name="connsiteY22" fmla="*/ 1293786 h 1522707"/>
                <a:gd name="connsiteX23" fmla="*/ 1510468 w 2388634"/>
                <a:gd name="connsiteY23" fmla="*/ 1149851 h 1522707"/>
                <a:gd name="connsiteX24" fmla="*/ 1575885 w 2388634"/>
                <a:gd name="connsiteY24" fmla="*/ 1063195 h 1522707"/>
                <a:gd name="connsiteX25" fmla="*/ 1610659 w 2388634"/>
                <a:gd name="connsiteY25" fmla="*/ 1031992 h 1522707"/>
                <a:gd name="connsiteX26" fmla="*/ 1666106 w 2388634"/>
                <a:gd name="connsiteY26" fmla="*/ 1031829 h 1522707"/>
                <a:gd name="connsiteX27" fmla="*/ 1765090 w 2388634"/>
                <a:gd name="connsiteY27" fmla="*/ 889657 h 1522707"/>
                <a:gd name="connsiteX28" fmla="*/ 1931003 w 2388634"/>
                <a:gd name="connsiteY28" fmla="*/ 963050 h 1522707"/>
                <a:gd name="connsiteX29" fmla="*/ 2119383 w 2388634"/>
                <a:gd name="connsiteY29" fmla="*/ 939755 h 1522707"/>
                <a:gd name="connsiteX30" fmla="*/ 2289892 w 2388634"/>
                <a:gd name="connsiteY30" fmla="*/ 893242 h 1522707"/>
                <a:gd name="connsiteX31" fmla="*/ 2265433 w 2388634"/>
                <a:gd name="connsiteY31" fmla="*/ 781062 h 1522707"/>
                <a:gd name="connsiteX32" fmla="*/ 2293334 w 2388634"/>
                <a:gd name="connsiteY32" fmla="*/ 672655 h 1522707"/>
                <a:gd name="connsiteX33" fmla="*/ 2368543 w 2388634"/>
                <a:gd name="connsiteY33" fmla="*/ 665340 h 1522707"/>
                <a:gd name="connsiteX34" fmla="*/ 2382285 w 2388634"/>
                <a:gd name="connsiteY34" fmla="*/ 532447 h 1522707"/>
                <a:gd name="connsiteX35" fmla="*/ 2080355 w 2388634"/>
                <a:gd name="connsiteY35" fmla="*/ 585050 h 1522707"/>
                <a:gd name="connsiteX36" fmla="*/ 2050231 w 2388634"/>
                <a:gd name="connsiteY36" fmla="*/ 624966 h 1522707"/>
                <a:gd name="connsiteX37" fmla="*/ 2014163 w 2388634"/>
                <a:gd name="connsiteY37" fmla="*/ 663422 h 1522707"/>
                <a:gd name="connsiteX38" fmla="*/ 1939753 w 2388634"/>
                <a:gd name="connsiteY38" fmla="*/ 621613 h 1522707"/>
                <a:gd name="connsiteX39" fmla="*/ 1928310 w 2388634"/>
                <a:gd name="connsiteY39" fmla="*/ 605472 h 1522707"/>
                <a:gd name="connsiteX40" fmla="*/ 1917134 w 2388634"/>
                <a:gd name="connsiteY40" fmla="*/ 589025 h 1522707"/>
                <a:gd name="connsiteX41" fmla="*/ 1842192 w 2388634"/>
                <a:gd name="connsiteY41" fmla="*/ 692454 h 1522707"/>
                <a:gd name="connsiteX42" fmla="*/ 1709210 w 2388634"/>
                <a:gd name="connsiteY42" fmla="*/ 738530 h 1522707"/>
                <a:gd name="connsiteX43" fmla="*/ 1350410 w 2388634"/>
                <a:gd name="connsiteY43" fmla="*/ 225335 h 1522707"/>
                <a:gd name="connsiteX44" fmla="*/ 1325860 w 2388634"/>
                <a:gd name="connsiteY44" fmla="*/ 97840 h 1522707"/>
                <a:gd name="connsiteX45" fmla="*/ 1239043 w 2388634"/>
                <a:gd name="connsiteY45" fmla="*/ 116382 h 1522707"/>
                <a:gd name="connsiteX46" fmla="*/ 1320730 w 2388634"/>
                <a:gd name="connsiteY46" fmla="*/ 310438 h 1522707"/>
                <a:gd name="connsiteX47" fmla="*/ 1343717 w 2388634"/>
                <a:gd name="connsiteY47" fmla="*/ 315239 h 1522707"/>
                <a:gd name="connsiteX48" fmla="*/ 1378020 w 2388634"/>
                <a:gd name="connsiteY48" fmla="*/ 318261 h 1522707"/>
                <a:gd name="connsiteX49" fmla="*/ 1592878 w 2388634"/>
                <a:gd name="connsiteY49" fmla="*/ 662444 h 1522707"/>
                <a:gd name="connsiteX50" fmla="*/ 1682286 w 2388634"/>
                <a:gd name="connsiteY50" fmla="*/ 765136 h 1522707"/>
                <a:gd name="connsiteX51" fmla="*/ 1575962 w 2388634"/>
                <a:gd name="connsiteY51" fmla="*/ 720750 h 1522707"/>
                <a:gd name="connsiteX52" fmla="*/ 1475937 w 2388634"/>
                <a:gd name="connsiteY52" fmla="*/ 653732 h 1522707"/>
                <a:gd name="connsiteX53" fmla="*/ 1433227 w 2388634"/>
                <a:gd name="connsiteY53" fmla="*/ 683348 h 1522707"/>
                <a:gd name="connsiteX54" fmla="*/ 1428146 w 2388634"/>
                <a:gd name="connsiteY54" fmla="*/ 684682 h 1522707"/>
                <a:gd name="connsiteX55" fmla="*/ 1488344 w 2388634"/>
                <a:gd name="connsiteY55" fmla="*/ 573442 h 1522707"/>
                <a:gd name="connsiteX56" fmla="*/ 1292498 w 2388634"/>
                <a:gd name="connsiteY56" fmla="*/ 375411 h 1522707"/>
                <a:gd name="connsiteX57" fmla="*/ 1238078 w 2388634"/>
                <a:gd name="connsiteY57" fmla="*/ 310438 h 1522707"/>
                <a:gd name="connsiteX58" fmla="*/ 1277194 w 2388634"/>
                <a:gd name="connsiteY58" fmla="*/ 260425 h 1522707"/>
                <a:gd name="connsiteX59" fmla="*/ 1143286 w 2388634"/>
                <a:gd name="connsiteY59" fmla="*/ 348208 h 1522707"/>
                <a:gd name="connsiteX60" fmla="*/ 1192777 w 2388634"/>
                <a:gd name="connsiteY60" fmla="*/ 177926 h 1522707"/>
                <a:gd name="connsiteX61" fmla="*/ 1170006 w 2388634"/>
                <a:gd name="connsiteY61" fmla="*/ 188417 h 1522707"/>
                <a:gd name="connsiteX62" fmla="*/ 1154779 w 2388634"/>
                <a:gd name="connsiteY62" fmla="*/ 263219 h 1522707"/>
                <a:gd name="connsiteX63" fmla="*/ 1116895 w 2388634"/>
                <a:gd name="connsiteY63" fmla="*/ 223253 h 1522707"/>
                <a:gd name="connsiteX64" fmla="*/ 1030002 w 2388634"/>
                <a:gd name="connsiteY64" fmla="*/ 159626 h 1522707"/>
                <a:gd name="connsiteX65" fmla="*/ 964711 w 2388634"/>
                <a:gd name="connsiteY65" fmla="*/ 152856 h 1522707"/>
                <a:gd name="connsiteX66" fmla="*/ 858526 w 2388634"/>
                <a:gd name="connsiteY66" fmla="*/ 110299 h 1522707"/>
                <a:gd name="connsiteX67" fmla="*/ 803675 w 2388634"/>
                <a:gd name="connsiteY67" fmla="*/ 134848 h 1522707"/>
                <a:gd name="connsiteX68" fmla="*/ 776040 w 2388634"/>
                <a:gd name="connsiteY68" fmla="*/ 51422 h 1522707"/>
                <a:gd name="connsiteX69" fmla="*/ 708374 w 2388634"/>
                <a:gd name="connsiteY69" fmla="*/ 63690 h 1522707"/>
                <a:gd name="connsiteX70" fmla="*/ 657206 w 2388634"/>
                <a:gd name="connsiteY70" fmla="*/ 6350 h 1522707"/>
                <a:gd name="connsiteX71" fmla="*/ 642601 w 2388634"/>
                <a:gd name="connsiteY71" fmla="*/ 84937 h 1522707"/>
                <a:gd name="connsiteX72" fmla="*/ 640099 w 2388634"/>
                <a:gd name="connsiteY72" fmla="*/ 93395 h 1522707"/>
                <a:gd name="connsiteX73" fmla="*/ 637165 w 2388634"/>
                <a:gd name="connsiteY73" fmla="*/ 101701 h 15227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Lst>
              <a:rect l="l" t="t" r="r" b="b"/>
              <a:pathLst>
                <a:path w="2388634" h="1522707">
                  <a:moveTo>
                    <a:pt x="637165" y="101701"/>
                  </a:moveTo>
                  <a:lnTo>
                    <a:pt x="638867" y="213436"/>
                  </a:lnTo>
                  <a:cubicBezTo>
                    <a:pt x="670083" y="235115"/>
                    <a:pt x="676599" y="222160"/>
                    <a:pt x="709148" y="241134"/>
                  </a:cubicBezTo>
                  <a:cubicBezTo>
                    <a:pt x="668217" y="281266"/>
                    <a:pt x="695382" y="269823"/>
                    <a:pt x="650741" y="291134"/>
                  </a:cubicBezTo>
                  <a:cubicBezTo>
                    <a:pt x="624846" y="303491"/>
                    <a:pt x="593960" y="310375"/>
                    <a:pt x="576815" y="314515"/>
                  </a:cubicBezTo>
                  <a:cubicBezTo>
                    <a:pt x="487381" y="336079"/>
                    <a:pt x="513518" y="363372"/>
                    <a:pt x="433991" y="392391"/>
                  </a:cubicBezTo>
                  <a:cubicBezTo>
                    <a:pt x="378809" y="366966"/>
                    <a:pt x="429787" y="379082"/>
                    <a:pt x="377856" y="351167"/>
                  </a:cubicBezTo>
                  <a:cubicBezTo>
                    <a:pt x="330333" y="527799"/>
                    <a:pt x="234461" y="389115"/>
                    <a:pt x="190265" y="565683"/>
                  </a:cubicBezTo>
                  <a:cubicBezTo>
                    <a:pt x="187483" y="565505"/>
                    <a:pt x="183089" y="561339"/>
                    <a:pt x="182022" y="564120"/>
                  </a:cubicBezTo>
                  <a:cubicBezTo>
                    <a:pt x="166503" y="604900"/>
                    <a:pt x="192602" y="540702"/>
                    <a:pt x="130397" y="574001"/>
                  </a:cubicBezTo>
                  <a:cubicBezTo>
                    <a:pt x="67621" y="607631"/>
                    <a:pt x="-24961" y="662025"/>
                    <a:pt x="12643" y="730605"/>
                  </a:cubicBezTo>
                  <a:cubicBezTo>
                    <a:pt x="81260" y="819309"/>
                    <a:pt x="144380" y="698525"/>
                    <a:pt x="255085" y="739012"/>
                  </a:cubicBezTo>
                  <a:cubicBezTo>
                    <a:pt x="357752" y="776554"/>
                    <a:pt x="365118" y="830869"/>
                    <a:pt x="433991" y="887626"/>
                  </a:cubicBezTo>
                  <a:cubicBezTo>
                    <a:pt x="467265" y="883682"/>
                    <a:pt x="489884" y="873400"/>
                    <a:pt x="519906" y="852740"/>
                  </a:cubicBezTo>
                  <a:cubicBezTo>
                    <a:pt x="559797" y="825286"/>
                    <a:pt x="519360" y="816919"/>
                    <a:pt x="613289" y="827331"/>
                  </a:cubicBezTo>
                  <a:cubicBezTo>
                    <a:pt x="603701" y="1049102"/>
                    <a:pt x="641775" y="928703"/>
                    <a:pt x="658082" y="1046822"/>
                  </a:cubicBezTo>
                  <a:cubicBezTo>
                    <a:pt x="678453" y="1194480"/>
                    <a:pt x="611575" y="1008025"/>
                    <a:pt x="609276" y="1308442"/>
                  </a:cubicBezTo>
                  <a:cubicBezTo>
                    <a:pt x="569233" y="1333555"/>
                    <a:pt x="568953" y="1314580"/>
                    <a:pt x="529456" y="1363889"/>
                  </a:cubicBezTo>
                  <a:cubicBezTo>
                    <a:pt x="568306" y="1436645"/>
                    <a:pt x="565016" y="1412662"/>
                    <a:pt x="626205" y="1433958"/>
                  </a:cubicBezTo>
                  <a:cubicBezTo>
                    <a:pt x="660330" y="1445828"/>
                    <a:pt x="675557" y="1453065"/>
                    <a:pt x="714203" y="1516357"/>
                  </a:cubicBezTo>
                  <a:lnTo>
                    <a:pt x="779595" y="1516357"/>
                  </a:lnTo>
                  <a:cubicBezTo>
                    <a:pt x="865041" y="1474121"/>
                    <a:pt x="903116" y="1548692"/>
                    <a:pt x="982618" y="1441148"/>
                  </a:cubicBezTo>
                  <a:cubicBezTo>
                    <a:pt x="1053217" y="1345670"/>
                    <a:pt x="1063225" y="1431473"/>
                    <a:pt x="1126458" y="1293786"/>
                  </a:cubicBezTo>
                  <a:cubicBezTo>
                    <a:pt x="1218445" y="1093515"/>
                    <a:pt x="1510442" y="1149865"/>
                    <a:pt x="1510468" y="1149851"/>
                  </a:cubicBezTo>
                  <a:cubicBezTo>
                    <a:pt x="1542498" y="1112588"/>
                    <a:pt x="1535042" y="1104058"/>
                    <a:pt x="1575885" y="1063195"/>
                  </a:cubicBezTo>
                  <a:cubicBezTo>
                    <a:pt x="1576609" y="1062457"/>
                    <a:pt x="1610659" y="1031992"/>
                    <a:pt x="1610659" y="1031992"/>
                  </a:cubicBezTo>
                  <a:cubicBezTo>
                    <a:pt x="1638179" y="1017814"/>
                    <a:pt x="1619536" y="1023070"/>
                    <a:pt x="1666106" y="1031829"/>
                  </a:cubicBezTo>
                  <a:cubicBezTo>
                    <a:pt x="1670805" y="957403"/>
                    <a:pt x="1683772" y="903132"/>
                    <a:pt x="1765090" y="889657"/>
                  </a:cubicBezTo>
                  <a:cubicBezTo>
                    <a:pt x="1886122" y="869601"/>
                    <a:pt x="1878425" y="910253"/>
                    <a:pt x="1931003" y="963050"/>
                  </a:cubicBezTo>
                  <a:cubicBezTo>
                    <a:pt x="2045392" y="974233"/>
                    <a:pt x="2003786" y="931472"/>
                    <a:pt x="2119383" y="939755"/>
                  </a:cubicBezTo>
                  <a:cubicBezTo>
                    <a:pt x="2172417" y="943554"/>
                    <a:pt x="2250205" y="918979"/>
                    <a:pt x="2289892" y="893242"/>
                  </a:cubicBezTo>
                  <a:cubicBezTo>
                    <a:pt x="2288876" y="820703"/>
                    <a:pt x="2267693" y="851807"/>
                    <a:pt x="2265433" y="781062"/>
                  </a:cubicBezTo>
                  <a:cubicBezTo>
                    <a:pt x="2262930" y="702474"/>
                    <a:pt x="2279377" y="749198"/>
                    <a:pt x="2293334" y="672655"/>
                  </a:cubicBezTo>
                  <a:cubicBezTo>
                    <a:pt x="2330190" y="676071"/>
                    <a:pt x="2341010" y="679563"/>
                    <a:pt x="2368543" y="665340"/>
                  </a:cubicBezTo>
                  <a:lnTo>
                    <a:pt x="2382285" y="532447"/>
                  </a:lnTo>
                  <a:cubicBezTo>
                    <a:pt x="2106200" y="433349"/>
                    <a:pt x="2123459" y="521118"/>
                    <a:pt x="2080355" y="585050"/>
                  </a:cubicBezTo>
                  <a:lnTo>
                    <a:pt x="2050231" y="624966"/>
                  </a:lnTo>
                  <a:cubicBezTo>
                    <a:pt x="2025212" y="656754"/>
                    <a:pt x="2048148" y="635431"/>
                    <a:pt x="2014163" y="663422"/>
                  </a:cubicBezTo>
                  <a:cubicBezTo>
                    <a:pt x="1973446" y="658278"/>
                    <a:pt x="1969116" y="657923"/>
                    <a:pt x="1939753" y="621613"/>
                  </a:cubicBezTo>
                  <a:cubicBezTo>
                    <a:pt x="1915598" y="591680"/>
                    <a:pt x="1958029" y="646988"/>
                    <a:pt x="1928310" y="605472"/>
                  </a:cubicBezTo>
                  <a:lnTo>
                    <a:pt x="1917134" y="589025"/>
                  </a:lnTo>
                  <a:cubicBezTo>
                    <a:pt x="1836223" y="674420"/>
                    <a:pt x="1888432" y="652208"/>
                    <a:pt x="1842192" y="692454"/>
                  </a:cubicBezTo>
                  <a:cubicBezTo>
                    <a:pt x="1816398" y="714882"/>
                    <a:pt x="1745939" y="738047"/>
                    <a:pt x="1709210" y="738530"/>
                  </a:cubicBezTo>
                  <a:cubicBezTo>
                    <a:pt x="1656607" y="721042"/>
                    <a:pt x="1398137" y="361517"/>
                    <a:pt x="1350410" y="225335"/>
                  </a:cubicBezTo>
                  <a:cubicBezTo>
                    <a:pt x="1339234" y="193484"/>
                    <a:pt x="1331335" y="107975"/>
                    <a:pt x="1325860" y="97840"/>
                  </a:cubicBezTo>
                  <a:cubicBezTo>
                    <a:pt x="1315028" y="77723"/>
                    <a:pt x="1260850" y="74371"/>
                    <a:pt x="1239043" y="116382"/>
                  </a:cubicBezTo>
                  <a:cubicBezTo>
                    <a:pt x="1271429" y="173291"/>
                    <a:pt x="1344072" y="101637"/>
                    <a:pt x="1320730" y="310438"/>
                  </a:cubicBezTo>
                  <a:cubicBezTo>
                    <a:pt x="1335373" y="317855"/>
                    <a:pt x="1321263" y="312267"/>
                    <a:pt x="1343717" y="315239"/>
                  </a:cubicBezTo>
                  <a:cubicBezTo>
                    <a:pt x="1432097" y="326897"/>
                    <a:pt x="1334052" y="305472"/>
                    <a:pt x="1378020" y="318261"/>
                  </a:cubicBezTo>
                  <a:cubicBezTo>
                    <a:pt x="1394453" y="389267"/>
                    <a:pt x="1537544" y="595934"/>
                    <a:pt x="1592878" y="662444"/>
                  </a:cubicBezTo>
                  <a:cubicBezTo>
                    <a:pt x="1672571" y="758240"/>
                    <a:pt x="1670780" y="688669"/>
                    <a:pt x="1682286" y="765136"/>
                  </a:cubicBezTo>
                  <a:cubicBezTo>
                    <a:pt x="1644453" y="757846"/>
                    <a:pt x="1612589" y="737476"/>
                    <a:pt x="1575962" y="720750"/>
                  </a:cubicBezTo>
                  <a:cubicBezTo>
                    <a:pt x="1488827" y="680973"/>
                    <a:pt x="1493094" y="733234"/>
                    <a:pt x="1475937" y="653732"/>
                  </a:cubicBezTo>
                  <a:lnTo>
                    <a:pt x="1433227" y="683348"/>
                  </a:lnTo>
                  <a:cubicBezTo>
                    <a:pt x="1432604" y="683640"/>
                    <a:pt x="1429887" y="684948"/>
                    <a:pt x="1428146" y="684682"/>
                  </a:cubicBezTo>
                  <a:cubicBezTo>
                    <a:pt x="1437875" y="586752"/>
                    <a:pt x="1484217" y="655218"/>
                    <a:pt x="1488344" y="573442"/>
                  </a:cubicBezTo>
                  <a:cubicBezTo>
                    <a:pt x="1493844" y="463994"/>
                    <a:pt x="1322013" y="424573"/>
                    <a:pt x="1292498" y="375411"/>
                  </a:cubicBezTo>
                  <a:cubicBezTo>
                    <a:pt x="1241444" y="290372"/>
                    <a:pt x="1334713" y="380377"/>
                    <a:pt x="1238078" y="310438"/>
                  </a:cubicBezTo>
                  <a:cubicBezTo>
                    <a:pt x="1285475" y="269684"/>
                    <a:pt x="1269663" y="304926"/>
                    <a:pt x="1277194" y="260425"/>
                  </a:cubicBezTo>
                  <a:cubicBezTo>
                    <a:pt x="1236745" y="270421"/>
                    <a:pt x="1197578" y="320954"/>
                    <a:pt x="1143286" y="348208"/>
                  </a:cubicBezTo>
                  <a:cubicBezTo>
                    <a:pt x="1200525" y="236524"/>
                    <a:pt x="1257916" y="267474"/>
                    <a:pt x="1192777" y="177926"/>
                  </a:cubicBezTo>
                  <a:cubicBezTo>
                    <a:pt x="1182287" y="192138"/>
                    <a:pt x="1192765" y="180835"/>
                    <a:pt x="1170006" y="188417"/>
                  </a:cubicBezTo>
                  <a:cubicBezTo>
                    <a:pt x="1179265" y="245541"/>
                    <a:pt x="1189831" y="230428"/>
                    <a:pt x="1154779" y="263219"/>
                  </a:cubicBezTo>
                  <a:cubicBezTo>
                    <a:pt x="1095661" y="248157"/>
                    <a:pt x="1157776" y="274192"/>
                    <a:pt x="1116895" y="223253"/>
                  </a:cubicBezTo>
                  <a:lnTo>
                    <a:pt x="1030002" y="159626"/>
                  </a:lnTo>
                  <a:cubicBezTo>
                    <a:pt x="982669" y="146303"/>
                    <a:pt x="1011332" y="169443"/>
                    <a:pt x="964711" y="152856"/>
                  </a:cubicBezTo>
                  <a:cubicBezTo>
                    <a:pt x="855097" y="113829"/>
                    <a:pt x="934599" y="92912"/>
                    <a:pt x="858526" y="110299"/>
                  </a:cubicBezTo>
                  <a:lnTo>
                    <a:pt x="803675" y="134848"/>
                  </a:lnTo>
                  <a:cubicBezTo>
                    <a:pt x="767836" y="77482"/>
                    <a:pt x="775938" y="121526"/>
                    <a:pt x="776040" y="51422"/>
                  </a:cubicBezTo>
                  <a:cubicBezTo>
                    <a:pt x="703129" y="60921"/>
                    <a:pt x="774592" y="99428"/>
                    <a:pt x="708374" y="63690"/>
                  </a:cubicBezTo>
                  <a:cubicBezTo>
                    <a:pt x="669220" y="42532"/>
                    <a:pt x="710800" y="41223"/>
                    <a:pt x="657206" y="6350"/>
                  </a:cubicBezTo>
                  <a:cubicBezTo>
                    <a:pt x="622713" y="63639"/>
                    <a:pt x="657676" y="-3657"/>
                    <a:pt x="642601" y="84937"/>
                  </a:cubicBezTo>
                  <a:cubicBezTo>
                    <a:pt x="642322" y="86601"/>
                    <a:pt x="640327" y="95173"/>
                    <a:pt x="640099" y="93395"/>
                  </a:cubicBezTo>
                  <a:cubicBezTo>
                    <a:pt x="639857" y="91630"/>
                    <a:pt x="638778" y="99262"/>
                    <a:pt x="637165" y="101701"/>
                  </a:cubicBezTo>
                </a:path>
              </a:pathLst>
            </a:custGeom>
            <a:grpFill/>
            <a:ln w="3175" cmpd="sng">
              <a:solidFill>
                <a:srgbClr val="3434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 name="Freeform 3">
              <a:extLst>
                <a:ext uri="{FF2B5EF4-FFF2-40B4-BE49-F238E27FC236}">
                  <a16:creationId xmlns:a16="http://schemas.microsoft.com/office/drawing/2014/main" id="{245F39FC-1ADE-46E4-B7D0-997AECCD84CD}"/>
                </a:ext>
              </a:extLst>
            </p:cNvPr>
            <p:cNvSpPr/>
            <p:nvPr/>
          </p:nvSpPr>
          <p:spPr>
            <a:xfrm>
              <a:off x="8077855" y="1599398"/>
              <a:ext cx="660940" cy="930597"/>
            </a:xfrm>
            <a:custGeom>
              <a:avLst/>
              <a:gdLst>
                <a:gd name="connsiteX0" fmla="*/ 80275 w 1265325"/>
                <a:gd name="connsiteY0" fmla="*/ 127187 h 1781566"/>
                <a:gd name="connsiteX1" fmla="*/ 99465 w 1265325"/>
                <a:gd name="connsiteY1" fmla="*/ 174774 h 1781566"/>
                <a:gd name="connsiteX2" fmla="*/ 102005 w 1265325"/>
                <a:gd name="connsiteY2" fmla="*/ 204073 h 1781566"/>
                <a:gd name="connsiteX3" fmla="*/ 58253 w 1265325"/>
                <a:gd name="connsiteY3" fmla="*/ 275409 h 1781566"/>
                <a:gd name="connsiteX4" fmla="*/ 68769 w 1265325"/>
                <a:gd name="connsiteY4" fmla="*/ 393697 h 1781566"/>
                <a:gd name="connsiteX5" fmla="*/ 62483 w 1265325"/>
                <a:gd name="connsiteY5" fmla="*/ 656066 h 1781566"/>
                <a:gd name="connsiteX6" fmla="*/ 7288 w 1265325"/>
                <a:gd name="connsiteY6" fmla="*/ 726424 h 1781566"/>
                <a:gd name="connsiteX7" fmla="*/ 107581 w 1265325"/>
                <a:gd name="connsiteY7" fmla="*/ 793188 h 1781566"/>
                <a:gd name="connsiteX8" fmla="*/ 139241 w 1265325"/>
                <a:gd name="connsiteY8" fmla="*/ 808542 h 1781566"/>
                <a:gd name="connsiteX9" fmla="*/ 133488 w 1265325"/>
                <a:gd name="connsiteY9" fmla="*/ 889327 h 1781566"/>
                <a:gd name="connsiteX10" fmla="*/ 233260 w 1265325"/>
                <a:gd name="connsiteY10" fmla="*/ 947391 h 1781566"/>
                <a:gd name="connsiteX11" fmla="*/ 261212 w 1265325"/>
                <a:gd name="connsiteY11" fmla="*/ 1019629 h 1781566"/>
                <a:gd name="connsiteX12" fmla="*/ 284707 w 1265325"/>
                <a:gd name="connsiteY12" fmla="*/ 1138145 h 1781566"/>
                <a:gd name="connsiteX13" fmla="*/ 327633 w 1265325"/>
                <a:gd name="connsiteY13" fmla="*/ 1296591 h 1781566"/>
                <a:gd name="connsiteX14" fmla="*/ 371068 w 1265325"/>
                <a:gd name="connsiteY14" fmla="*/ 1349600 h 1781566"/>
                <a:gd name="connsiteX15" fmla="*/ 419479 w 1265325"/>
                <a:gd name="connsiteY15" fmla="*/ 1453905 h 1781566"/>
                <a:gd name="connsiteX16" fmla="*/ 545184 w 1265325"/>
                <a:gd name="connsiteY16" fmla="*/ 1548889 h 1781566"/>
                <a:gd name="connsiteX17" fmla="*/ 644181 w 1265325"/>
                <a:gd name="connsiteY17" fmla="*/ 1659366 h 1781566"/>
                <a:gd name="connsiteX18" fmla="*/ 783119 w 1265325"/>
                <a:gd name="connsiteY18" fmla="*/ 1775216 h 1781566"/>
                <a:gd name="connsiteX19" fmla="*/ 875245 w 1265325"/>
                <a:gd name="connsiteY19" fmla="*/ 1769742 h 1781566"/>
                <a:gd name="connsiteX20" fmla="*/ 1174088 w 1265325"/>
                <a:gd name="connsiteY20" fmla="*/ 1692602 h 1781566"/>
                <a:gd name="connsiteX21" fmla="*/ 1183054 w 1265325"/>
                <a:gd name="connsiteY21" fmla="*/ 1551822 h 1781566"/>
                <a:gd name="connsiteX22" fmla="*/ 1258975 w 1265325"/>
                <a:gd name="connsiteY22" fmla="*/ 1441574 h 1781566"/>
                <a:gd name="connsiteX23" fmla="*/ 1258975 w 1265325"/>
                <a:gd name="connsiteY23" fmla="*/ 1365056 h 1781566"/>
                <a:gd name="connsiteX24" fmla="*/ 1192820 w 1265325"/>
                <a:gd name="connsiteY24" fmla="*/ 1359303 h 1781566"/>
                <a:gd name="connsiteX25" fmla="*/ 1216951 w 1265325"/>
                <a:gd name="connsiteY25" fmla="*/ 1289872 h 1781566"/>
                <a:gd name="connsiteX26" fmla="*/ 1135976 w 1265325"/>
                <a:gd name="connsiteY26" fmla="*/ 1153957 h 1781566"/>
                <a:gd name="connsiteX27" fmla="*/ 1044295 w 1265325"/>
                <a:gd name="connsiteY27" fmla="*/ 1134335 h 1781566"/>
                <a:gd name="connsiteX28" fmla="*/ 1104556 w 1265325"/>
                <a:gd name="connsiteY28" fmla="*/ 948357 h 1781566"/>
                <a:gd name="connsiteX29" fmla="*/ 1206448 w 1265325"/>
                <a:gd name="connsiteY29" fmla="*/ 964727 h 1781566"/>
                <a:gd name="connsiteX30" fmla="*/ 1238160 w 1265325"/>
                <a:gd name="connsiteY30" fmla="*/ 884653 h 1781566"/>
                <a:gd name="connsiteX31" fmla="*/ 1110220 w 1265325"/>
                <a:gd name="connsiteY31" fmla="*/ 874481 h 1781566"/>
                <a:gd name="connsiteX32" fmla="*/ 1007502 w 1265325"/>
                <a:gd name="connsiteY32" fmla="*/ 794686 h 1781566"/>
                <a:gd name="connsiteX33" fmla="*/ 1037398 w 1265325"/>
                <a:gd name="connsiteY33" fmla="*/ 780082 h 1781566"/>
                <a:gd name="connsiteX34" fmla="*/ 1150809 w 1265325"/>
                <a:gd name="connsiteY34" fmla="*/ 728494 h 1781566"/>
                <a:gd name="connsiteX35" fmla="*/ 1190446 w 1265325"/>
                <a:gd name="connsiteY35" fmla="*/ 657247 h 1781566"/>
                <a:gd name="connsiteX36" fmla="*/ 1204213 w 1265325"/>
                <a:gd name="connsiteY36" fmla="*/ 446707 h 1781566"/>
                <a:gd name="connsiteX37" fmla="*/ 1216036 w 1265325"/>
                <a:gd name="connsiteY37" fmla="*/ 309534 h 1781566"/>
                <a:gd name="connsiteX38" fmla="*/ 1078775 w 1265325"/>
                <a:gd name="connsiteY38" fmla="*/ 342833 h 1781566"/>
                <a:gd name="connsiteX39" fmla="*/ 916202 w 1265325"/>
                <a:gd name="connsiteY39" fmla="*/ 222717 h 1781566"/>
                <a:gd name="connsiteX40" fmla="*/ 764272 w 1265325"/>
                <a:gd name="connsiteY40" fmla="*/ 207769 h 1781566"/>
                <a:gd name="connsiteX41" fmla="*/ 676807 w 1265325"/>
                <a:gd name="connsiteY41" fmla="*/ 138757 h 1781566"/>
                <a:gd name="connsiteX42" fmla="*/ 565923 w 1265325"/>
                <a:gd name="connsiteY42" fmla="*/ 191779 h 1781566"/>
                <a:gd name="connsiteX43" fmla="*/ 480084 w 1265325"/>
                <a:gd name="connsiteY43" fmla="*/ 131391 h 1781566"/>
                <a:gd name="connsiteX44" fmla="*/ 413435 w 1265325"/>
                <a:gd name="connsiteY44" fmla="*/ 63738 h 1781566"/>
                <a:gd name="connsiteX45" fmla="*/ 330910 w 1265325"/>
                <a:gd name="connsiteY45" fmla="*/ 81912 h 1781566"/>
                <a:gd name="connsiteX46" fmla="*/ 247102 w 1265325"/>
                <a:gd name="connsiteY46" fmla="*/ 69504 h 1781566"/>
                <a:gd name="connsiteX47" fmla="*/ 184034 w 1265325"/>
                <a:gd name="connsiteY47" fmla="*/ 9839 h 1781566"/>
                <a:gd name="connsiteX48" fmla="*/ 140588 w 1265325"/>
                <a:gd name="connsiteY48" fmla="*/ 105838 h 1781566"/>
                <a:gd name="connsiteX49" fmla="*/ 80275 w 1265325"/>
                <a:gd name="connsiteY49" fmla="*/ 127187 h 17815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265325" h="1781566">
                  <a:moveTo>
                    <a:pt x="80275" y="127187"/>
                  </a:moveTo>
                  <a:cubicBezTo>
                    <a:pt x="94157" y="153565"/>
                    <a:pt x="94284" y="149158"/>
                    <a:pt x="99465" y="174774"/>
                  </a:cubicBezTo>
                  <a:cubicBezTo>
                    <a:pt x="104177" y="198129"/>
                    <a:pt x="100786" y="193329"/>
                    <a:pt x="102005" y="204073"/>
                  </a:cubicBezTo>
                  <a:cubicBezTo>
                    <a:pt x="105485" y="234947"/>
                    <a:pt x="135304" y="252828"/>
                    <a:pt x="58253" y="275409"/>
                  </a:cubicBezTo>
                  <a:cubicBezTo>
                    <a:pt x="68731" y="329790"/>
                    <a:pt x="90016" y="343341"/>
                    <a:pt x="68769" y="393697"/>
                  </a:cubicBezTo>
                  <a:cubicBezTo>
                    <a:pt x="56996" y="421586"/>
                    <a:pt x="-62713" y="521662"/>
                    <a:pt x="62483" y="656066"/>
                  </a:cubicBezTo>
                  <a:cubicBezTo>
                    <a:pt x="35330" y="684806"/>
                    <a:pt x="25944" y="696668"/>
                    <a:pt x="7288" y="726424"/>
                  </a:cubicBezTo>
                  <a:cubicBezTo>
                    <a:pt x="91210" y="751570"/>
                    <a:pt x="-8700" y="738908"/>
                    <a:pt x="107581" y="793188"/>
                  </a:cubicBezTo>
                  <a:lnTo>
                    <a:pt x="139241" y="808542"/>
                  </a:lnTo>
                  <a:cubicBezTo>
                    <a:pt x="138302" y="854999"/>
                    <a:pt x="143788" y="848382"/>
                    <a:pt x="133488" y="889327"/>
                  </a:cubicBezTo>
                  <a:cubicBezTo>
                    <a:pt x="119811" y="943721"/>
                    <a:pt x="70293" y="936190"/>
                    <a:pt x="233260" y="947391"/>
                  </a:cubicBezTo>
                  <a:cubicBezTo>
                    <a:pt x="242505" y="964016"/>
                    <a:pt x="255662" y="994978"/>
                    <a:pt x="261212" y="1019629"/>
                  </a:cubicBezTo>
                  <a:lnTo>
                    <a:pt x="284707" y="1138145"/>
                  </a:lnTo>
                  <a:cubicBezTo>
                    <a:pt x="285037" y="1290431"/>
                    <a:pt x="254735" y="1159151"/>
                    <a:pt x="327633" y="1296591"/>
                  </a:cubicBezTo>
                  <a:cubicBezTo>
                    <a:pt x="357923" y="1353703"/>
                    <a:pt x="315416" y="1307424"/>
                    <a:pt x="371068" y="1349600"/>
                  </a:cubicBezTo>
                  <a:cubicBezTo>
                    <a:pt x="467587" y="1422752"/>
                    <a:pt x="383336" y="1408770"/>
                    <a:pt x="419479" y="1453905"/>
                  </a:cubicBezTo>
                  <a:lnTo>
                    <a:pt x="545184" y="1548889"/>
                  </a:lnTo>
                  <a:cubicBezTo>
                    <a:pt x="608354" y="1577870"/>
                    <a:pt x="593533" y="1543059"/>
                    <a:pt x="644181" y="1659366"/>
                  </a:cubicBezTo>
                  <a:cubicBezTo>
                    <a:pt x="759789" y="1632124"/>
                    <a:pt x="766012" y="1683801"/>
                    <a:pt x="783119" y="1775216"/>
                  </a:cubicBezTo>
                  <a:lnTo>
                    <a:pt x="875245" y="1769742"/>
                  </a:lnTo>
                  <a:cubicBezTo>
                    <a:pt x="986941" y="1764839"/>
                    <a:pt x="1151686" y="1792703"/>
                    <a:pt x="1174088" y="1692602"/>
                  </a:cubicBezTo>
                  <a:cubicBezTo>
                    <a:pt x="1192325" y="1611106"/>
                    <a:pt x="1155953" y="1640633"/>
                    <a:pt x="1183054" y="1551822"/>
                  </a:cubicBezTo>
                  <a:cubicBezTo>
                    <a:pt x="1200733" y="1493885"/>
                    <a:pt x="1204404" y="1456712"/>
                    <a:pt x="1258975" y="1441574"/>
                  </a:cubicBezTo>
                  <a:lnTo>
                    <a:pt x="1258975" y="1365056"/>
                  </a:lnTo>
                  <a:lnTo>
                    <a:pt x="1192820" y="1359303"/>
                  </a:lnTo>
                  <a:cubicBezTo>
                    <a:pt x="1200034" y="1291676"/>
                    <a:pt x="1197063" y="1360980"/>
                    <a:pt x="1216951" y="1289872"/>
                  </a:cubicBezTo>
                  <a:cubicBezTo>
                    <a:pt x="1140967" y="1253156"/>
                    <a:pt x="1168779" y="1222727"/>
                    <a:pt x="1135976" y="1153957"/>
                  </a:cubicBezTo>
                  <a:lnTo>
                    <a:pt x="1044295" y="1134335"/>
                  </a:lnTo>
                  <a:cubicBezTo>
                    <a:pt x="1043697" y="1085643"/>
                    <a:pt x="1089531" y="982697"/>
                    <a:pt x="1104556" y="948357"/>
                  </a:cubicBezTo>
                  <a:cubicBezTo>
                    <a:pt x="1133715" y="962377"/>
                    <a:pt x="1155762" y="989708"/>
                    <a:pt x="1206448" y="964727"/>
                  </a:cubicBezTo>
                  <a:cubicBezTo>
                    <a:pt x="1241907" y="947239"/>
                    <a:pt x="1243811" y="931910"/>
                    <a:pt x="1238160" y="884653"/>
                  </a:cubicBezTo>
                  <a:cubicBezTo>
                    <a:pt x="1182483" y="881935"/>
                    <a:pt x="1184236" y="940203"/>
                    <a:pt x="1110220" y="874481"/>
                  </a:cubicBezTo>
                  <a:cubicBezTo>
                    <a:pt x="1064335" y="833739"/>
                    <a:pt x="1071777" y="828545"/>
                    <a:pt x="1007502" y="794686"/>
                  </a:cubicBezTo>
                  <a:lnTo>
                    <a:pt x="1037398" y="780082"/>
                  </a:lnTo>
                  <a:cubicBezTo>
                    <a:pt x="1109077" y="751862"/>
                    <a:pt x="1109357" y="776665"/>
                    <a:pt x="1150809" y="728494"/>
                  </a:cubicBezTo>
                  <a:cubicBezTo>
                    <a:pt x="1173593" y="702015"/>
                    <a:pt x="1173301" y="686813"/>
                    <a:pt x="1190446" y="657247"/>
                  </a:cubicBezTo>
                  <a:cubicBezTo>
                    <a:pt x="1230984" y="587384"/>
                    <a:pt x="1290700" y="583028"/>
                    <a:pt x="1204213" y="446707"/>
                  </a:cubicBezTo>
                  <a:cubicBezTo>
                    <a:pt x="1148219" y="358467"/>
                    <a:pt x="1195971" y="379854"/>
                    <a:pt x="1216036" y="309534"/>
                  </a:cubicBezTo>
                  <a:cubicBezTo>
                    <a:pt x="1139366" y="264817"/>
                    <a:pt x="1125828" y="313547"/>
                    <a:pt x="1078775" y="342833"/>
                  </a:cubicBezTo>
                  <a:cubicBezTo>
                    <a:pt x="972044" y="340623"/>
                    <a:pt x="938567" y="313522"/>
                    <a:pt x="916202" y="222717"/>
                  </a:cubicBezTo>
                  <a:cubicBezTo>
                    <a:pt x="884427" y="220177"/>
                    <a:pt x="787284" y="213763"/>
                    <a:pt x="764272" y="207769"/>
                  </a:cubicBezTo>
                  <a:cubicBezTo>
                    <a:pt x="707045" y="192821"/>
                    <a:pt x="723416" y="173364"/>
                    <a:pt x="676807" y="138757"/>
                  </a:cubicBezTo>
                  <a:cubicBezTo>
                    <a:pt x="626705" y="155927"/>
                    <a:pt x="620204" y="178178"/>
                    <a:pt x="565923" y="191779"/>
                  </a:cubicBezTo>
                  <a:cubicBezTo>
                    <a:pt x="499071" y="113941"/>
                    <a:pt x="556640" y="171193"/>
                    <a:pt x="480084" y="131391"/>
                  </a:cubicBezTo>
                  <a:cubicBezTo>
                    <a:pt x="433995" y="107413"/>
                    <a:pt x="449731" y="100771"/>
                    <a:pt x="413435" y="63738"/>
                  </a:cubicBezTo>
                  <a:cubicBezTo>
                    <a:pt x="354431" y="66278"/>
                    <a:pt x="366711" y="80731"/>
                    <a:pt x="330910" y="81912"/>
                  </a:cubicBezTo>
                  <a:cubicBezTo>
                    <a:pt x="309078" y="82623"/>
                    <a:pt x="293165" y="71523"/>
                    <a:pt x="247102" y="69504"/>
                  </a:cubicBezTo>
                  <a:cubicBezTo>
                    <a:pt x="222477" y="33601"/>
                    <a:pt x="240981" y="-8562"/>
                    <a:pt x="184034" y="9839"/>
                  </a:cubicBezTo>
                  <a:cubicBezTo>
                    <a:pt x="144588" y="22603"/>
                    <a:pt x="153668" y="63586"/>
                    <a:pt x="140588" y="105838"/>
                  </a:cubicBezTo>
                  <a:lnTo>
                    <a:pt x="80275" y="127187"/>
                  </a:ln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6" name="Freeform 3">
              <a:extLst>
                <a:ext uri="{FF2B5EF4-FFF2-40B4-BE49-F238E27FC236}">
                  <a16:creationId xmlns:a16="http://schemas.microsoft.com/office/drawing/2014/main" id="{78669586-067A-4601-8BAB-8237D2300115}"/>
                </a:ext>
              </a:extLst>
            </p:cNvPr>
            <p:cNvSpPr/>
            <p:nvPr/>
          </p:nvSpPr>
          <p:spPr>
            <a:xfrm>
              <a:off x="7750795" y="1975527"/>
              <a:ext cx="787559" cy="1011292"/>
            </a:xfrm>
            <a:custGeom>
              <a:avLst/>
              <a:gdLst>
                <a:gd name="connsiteX0" fmla="*/ 68578 w 1507730"/>
                <a:gd name="connsiteY0" fmla="*/ 436905 h 1936051"/>
                <a:gd name="connsiteX1" fmla="*/ 80402 w 1507730"/>
                <a:gd name="connsiteY1" fmla="*/ 478586 h 1936051"/>
                <a:gd name="connsiteX2" fmla="*/ 167295 w 1507730"/>
                <a:gd name="connsiteY2" fmla="*/ 587463 h 1936051"/>
                <a:gd name="connsiteX3" fmla="*/ 125321 w 1507730"/>
                <a:gd name="connsiteY3" fmla="*/ 751687 h 1936051"/>
                <a:gd name="connsiteX4" fmla="*/ 155319 w 1507730"/>
                <a:gd name="connsiteY4" fmla="*/ 767410 h 1936051"/>
                <a:gd name="connsiteX5" fmla="*/ 182497 w 1507730"/>
                <a:gd name="connsiteY5" fmla="*/ 781900 h 1936051"/>
                <a:gd name="connsiteX6" fmla="*/ 203134 w 1507730"/>
                <a:gd name="connsiteY6" fmla="*/ 834910 h 1936051"/>
                <a:gd name="connsiteX7" fmla="*/ 16711 w 1507730"/>
                <a:gd name="connsiteY7" fmla="*/ 991895 h 1936051"/>
                <a:gd name="connsiteX8" fmla="*/ 48639 w 1507730"/>
                <a:gd name="connsiteY8" fmla="*/ 1077315 h 1936051"/>
                <a:gd name="connsiteX9" fmla="*/ 23938 w 1507730"/>
                <a:gd name="connsiteY9" fmla="*/ 1150645 h 1936051"/>
                <a:gd name="connsiteX10" fmla="*/ 121334 w 1507730"/>
                <a:gd name="connsiteY10" fmla="*/ 1339469 h 1936051"/>
                <a:gd name="connsiteX11" fmla="*/ 269175 w 1507730"/>
                <a:gd name="connsiteY11" fmla="*/ 1395806 h 1936051"/>
                <a:gd name="connsiteX12" fmla="*/ 395578 w 1507730"/>
                <a:gd name="connsiteY12" fmla="*/ 1488452 h 1936051"/>
                <a:gd name="connsiteX13" fmla="*/ 335532 w 1507730"/>
                <a:gd name="connsiteY13" fmla="*/ 1558912 h 1936051"/>
                <a:gd name="connsiteX14" fmla="*/ 318806 w 1507730"/>
                <a:gd name="connsiteY14" fmla="*/ 1586026 h 1936051"/>
                <a:gd name="connsiteX15" fmla="*/ 235075 w 1507730"/>
                <a:gd name="connsiteY15" fmla="*/ 1585010 h 1936051"/>
                <a:gd name="connsiteX16" fmla="*/ 284059 w 1507730"/>
                <a:gd name="connsiteY16" fmla="*/ 1744802 h 1936051"/>
                <a:gd name="connsiteX17" fmla="*/ 372121 w 1507730"/>
                <a:gd name="connsiteY17" fmla="*/ 1793392 h 1936051"/>
                <a:gd name="connsiteX18" fmla="*/ 347012 w 1507730"/>
                <a:gd name="connsiteY18" fmla="*/ 1875561 h 1936051"/>
                <a:gd name="connsiteX19" fmla="*/ 337183 w 1507730"/>
                <a:gd name="connsiteY19" fmla="*/ 1880768 h 1936051"/>
                <a:gd name="connsiteX20" fmla="*/ 316101 w 1507730"/>
                <a:gd name="connsiteY20" fmla="*/ 1890420 h 1936051"/>
                <a:gd name="connsiteX21" fmla="*/ 328521 w 1507730"/>
                <a:gd name="connsiteY21" fmla="*/ 1929701 h 1936051"/>
                <a:gd name="connsiteX22" fmla="*/ 412722 w 1507730"/>
                <a:gd name="connsiteY22" fmla="*/ 1884146 h 1936051"/>
                <a:gd name="connsiteX23" fmla="*/ 492288 w 1507730"/>
                <a:gd name="connsiteY23" fmla="*/ 1910702 h 1936051"/>
                <a:gd name="connsiteX24" fmla="*/ 681899 w 1507730"/>
                <a:gd name="connsiteY24" fmla="*/ 1747266 h 1936051"/>
                <a:gd name="connsiteX25" fmla="*/ 768525 w 1507730"/>
                <a:gd name="connsiteY25" fmla="*/ 1729829 h 1936051"/>
                <a:gd name="connsiteX26" fmla="*/ 868297 w 1507730"/>
                <a:gd name="connsiteY26" fmla="*/ 1718944 h 1936051"/>
                <a:gd name="connsiteX27" fmla="*/ 943926 w 1507730"/>
                <a:gd name="connsiteY27" fmla="*/ 1737664 h 1936051"/>
                <a:gd name="connsiteX28" fmla="*/ 1023987 w 1507730"/>
                <a:gd name="connsiteY28" fmla="*/ 1557756 h 1936051"/>
                <a:gd name="connsiteX29" fmla="*/ 976438 w 1507730"/>
                <a:gd name="connsiteY29" fmla="*/ 1516164 h 1936051"/>
                <a:gd name="connsiteX30" fmla="*/ 1010398 w 1507730"/>
                <a:gd name="connsiteY30" fmla="*/ 1432674 h 1936051"/>
                <a:gd name="connsiteX31" fmla="*/ 1006384 w 1507730"/>
                <a:gd name="connsiteY31" fmla="*/ 1302702 h 1936051"/>
                <a:gd name="connsiteX32" fmla="*/ 1250021 w 1507730"/>
                <a:gd name="connsiteY32" fmla="*/ 1197368 h 1936051"/>
                <a:gd name="connsiteX33" fmla="*/ 1273744 w 1507730"/>
                <a:gd name="connsiteY33" fmla="*/ 1054188 h 1936051"/>
                <a:gd name="connsiteX34" fmla="*/ 1501379 w 1507730"/>
                <a:gd name="connsiteY34" fmla="*/ 1049667 h 1936051"/>
                <a:gd name="connsiteX35" fmla="*/ 1409254 w 1507730"/>
                <a:gd name="connsiteY35" fmla="*/ 1055141 h 1936051"/>
                <a:gd name="connsiteX36" fmla="*/ 1270316 w 1507730"/>
                <a:gd name="connsiteY36" fmla="*/ 939292 h 1936051"/>
                <a:gd name="connsiteX37" fmla="*/ 1171319 w 1507730"/>
                <a:gd name="connsiteY37" fmla="*/ 828814 h 1936051"/>
                <a:gd name="connsiteX38" fmla="*/ 1045614 w 1507730"/>
                <a:gd name="connsiteY38" fmla="*/ 733831 h 1936051"/>
                <a:gd name="connsiteX39" fmla="*/ 997202 w 1507730"/>
                <a:gd name="connsiteY39" fmla="*/ 629526 h 1936051"/>
                <a:gd name="connsiteX40" fmla="*/ 953768 w 1507730"/>
                <a:gd name="connsiteY40" fmla="*/ 576516 h 1936051"/>
                <a:gd name="connsiteX41" fmla="*/ 910842 w 1507730"/>
                <a:gd name="connsiteY41" fmla="*/ 418071 h 1936051"/>
                <a:gd name="connsiteX42" fmla="*/ 887347 w 1507730"/>
                <a:gd name="connsiteY42" fmla="*/ 299554 h 1936051"/>
                <a:gd name="connsiteX43" fmla="*/ 859394 w 1507730"/>
                <a:gd name="connsiteY43" fmla="*/ 227317 h 1936051"/>
                <a:gd name="connsiteX44" fmla="*/ 759623 w 1507730"/>
                <a:gd name="connsiteY44" fmla="*/ 169252 h 1936051"/>
                <a:gd name="connsiteX45" fmla="*/ 765376 w 1507730"/>
                <a:gd name="connsiteY45" fmla="*/ 88468 h 1936051"/>
                <a:gd name="connsiteX46" fmla="*/ 733715 w 1507730"/>
                <a:gd name="connsiteY46" fmla="*/ 73113 h 1936051"/>
                <a:gd name="connsiteX47" fmla="*/ 633423 w 1507730"/>
                <a:gd name="connsiteY47" fmla="*/ 6350 h 1936051"/>
                <a:gd name="connsiteX48" fmla="*/ 488300 w 1507730"/>
                <a:gd name="connsiteY48" fmla="*/ 9601 h 1936051"/>
                <a:gd name="connsiteX49" fmla="*/ 524660 w 1507730"/>
                <a:gd name="connsiteY49" fmla="*/ 102323 h 1936051"/>
                <a:gd name="connsiteX50" fmla="*/ 380451 w 1507730"/>
                <a:gd name="connsiteY50" fmla="*/ 275069 h 1936051"/>
                <a:gd name="connsiteX51" fmla="*/ 305027 w 1507730"/>
                <a:gd name="connsiteY51" fmla="*/ 352793 h 1936051"/>
                <a:gd name="connsiteX52" fmla="*/ 295705 w 1507730"/>
                <a:gd name="connsiteY52" fmla="*/ 347434 h 1936051"/>
                <a:gd name="connsiteX53" fmla="*/ 212824 w 1507730"/>
                <a:gd name="connsiteY53" fmla="*/ 382714 h 1936051"/>
                <a:gd name="connsiteX54" fmla="*/ 207897 w 1507730"/>
                <a:gd name="connsiteY54" fmla="*/ 391439 h 1936051"/>
                <a:gd name="connsiteX55" fmla="*/ 55459 w 1507730"/>
                <a:gd name="connsiteY55" fmla="*/ 380707 h 1936051"/>
                <a:gd name="connsiteX56" fmla="*/ 68578 w 1507730"/>
                <a:gd name="connsiteY56" fmla="*/ 436905 h 193605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Lst>
              <a:rect l="l" t="t" r="r" b="b"/>
              <a:pathLst>
                <a:path w="1507730" h="1936051">
                  <a:moveTo>
                    <a:pt x="68578" y="436905"/>
                  </a:moveTo>
                  <a:cubicBezTo>
                    <a:pt x="99452" y="484390"/>
                    <a:pt x="70991" y="444919"/>
                    <a:pt x="80402" y="478586"/>
                  </a:cubicBezTo>
                  <a:cubicBezTo>
                    <a:pt x="99286" y="546100"/>
                    <a:pt x="71245" y="497446"/>
                    <a:pt x="167295" y="587463"/>
                  </a:cubicBezTo>
                  <a:lnTo>
                    <a:pt x="125321" y="751687"/>
                  </a:lnTo>
                  <a:cubicBezTo>
                    <a:pt x="147445" y="771855"/>
                    <a:pt x="126554" y="752157"/>
                    <a:pt x="155319" y="767410"/>
                  </a:cubicBezTo>
                  <a:cubicBezTo>
                    <a:pt x="175829" y="778294"/>
                    <a:pt x="164412" y="766838"/>
                    <a:pt x="182497" y="781900"/>
                  </a:cubicBezTo>
                  <a:cubicBezTo>
                    <a:pt x="198664" y="795350"/>
                    <a:pt x="203287" y="806513"/>
                    <a:pt x="203134" y="834910"/>
                  </a:cubicBezTo>
                  <a:cubicBezTo>
                    <a:pt x="201814" y="1094231"/>
                    <a:pt x="118019" y="936358"/>
                    <a:pt x="16711" y="991895"/>
                  </a:cubicBezTo>
                  <a:cubicBezTo>
                    <a:pt x="-3202" y="1076185"/>
                    <a:pt x="-775" y="1045489"/>
                    <a:pt x="48639" y="1077315"/>
                  </a:cubicBezTo>
                  <a:cubicBezTo>
                    <a:pt x="21804" y="1135202"/>
                    <a:pt x="5192" y="1061580"/>
                    <a:pt x="23938" y="1150645"/>
                  </a:cubicBezTo>
                  <a:cubicBezTo>
                    <a:pt x="56907" y="1178826"/>
                    <a:pt x="108596" y="1283347"/>
                    <a:pt x="121334" y="1339469"/>
                  </a:cubicBezTo>
                  <a:cubicBezTo>
                    <a:pt x="170343" y="1342720"/>
                    <a:pt x="196035" y="1366850"/>
                    <a:pt x="269175" y="1395806"/>
                  </a:cubicBezTo>
                  <a:cubicBezTo>
                    <a:pt x="299159" y="1407680"/>
                    <a:pt x="393672" y="1461478"/>
                    <a:pt x="395578" y="1488452"/>
                  </a:cubicBezTo>
                  <a:cubicBezTo>
                    <a:pt x="400315" y="1555229"/>
                    <a:pt x="372336" y="1512011"/>
                    <a:pt x="335532" y="1558912"/>
                  </a:cubicBezTo>
                  <a:cubicBezTo>
                    <a:pt x="331734" y="1563763"/>
                    <a:pt x="338034" y="1562074"/>
                    <a:pt x="318806" y="1586026"/>
                  </a:cubicBezTo>
                  <a:lnTo>
                    <a:pt x="235075" y="1585010"/>
                  </a:lnTo>
                  <a:cubicBezTo>
                    <a:pt x="241310" y="1647304"/>
                    <a:pt x="246543" y="1700225"/>
                    <a:pt x="284059" y="1744802"/>
                  </a:cubicBezTo>
                  <a:cubicBezTo>
                    <a:pt x="328738" y="1797875"/>
                    <a:pt x="330896" y="1768881"/>
                    <a:pt x="372121" y="1793392"/>
                  </a:cubicBezTo>
                  <a:cubicBezTo>
                    <a:pt x="380617" y="1840255"/>
                    <a:pt x="386675" y="1848116"/>
                    <a:pt x="347012" y="1875561"/>
                  </a:cubicBezTo>
                  <a:cubicBezTo>
                    <a:pt x="344269" y="1877453"/>
                    <a:pt x="339850" y="1879206"/>
                    <a:pt x="337183" y="1880768"/>
                  </a:cubicBezTo>
                  <a:lnTo>
                    <a:pt x="316101" y="1890420"/>
                  </a:lnTo>
                  <a:cubicBezTo>
                    <a:pt x="323645" y="1928520"/>
                    <a:pt x="315821" y="1907629"/>
                    <a:pt x="328521" y="1929701"/>
                  </a:cubicBezTo>
                  <a:cubicBezTo>
                    <a:pt x="379017" y="1913699"/>
                    <a:pt x="385011" y="1893836"/>
                    <a:pt x="412722" y="1884146"/>
                  </a:cubicBezTo>
                  <a:cubicBezTo>
                    <a:pt x="509763" y="1850212"/>
                    <a:pt x="422794" y="1890928"/>
                    <a:pt x="492288" y="1910702"/>
                  </a:cubicBezTo>
                  <a:cubicBezTo>
                    <a:pt x="635354" y="1725993"/>
                    <a:pt x="548054" y="1741931"/>
                    <a:pt x="681899" y="1747266"/>
                  </a:cubicBezTo>
                  <a:cubicBezTo>
                    <a:pt x="757159" y="1750275"/>
                    <a:pt x="710982" y="1743849"/>
                    <a:pt x="768525" y="1729829"/>
                  </a:cubicBezTo>
                  <a:cubicBezTo>
                    <a:pt x="793481" y="1723758"/>
                    <a:pt x="842605" y="1720354"/>
                    <a:pt x="868297" y="1718944"/>
                  </a:cubicBezTo>
                  <a:lnTo>
                    <a:pt x="943926" y="1737664"/>
                  </a:lnTo>
                  <a:lnTo>
                    <a:pt x="1023987" y="1557756"/>
                  </a:lnTo>
                  <a:cubicBezTo>
                    <a:pt x="1002117" y="1510537"/>
                    <a:pt x="1026831" y="1549857"/>
                    <a:pt x="976438" y="1516164"/>
                  </a:cubicBezTo>
                  <a:cubicBezTo>
                    <a:pt x="991652" y="1472399"/>
                    <a:pt x="1004149" y="1485049"/>
                    <a:pt x="1010398" y="1432674"/>
                  </a:cubicBezTo>
                  <a:cubicBezTo>
                    <a:pt x="1014868" y="1395387"/>
                    <a:pt x="1005888" y="1345158"/>
                    <a:pt x="1006384" y="1302702"/>
                  </a:cubicBezTo>
                  <a:cubicBezTo>
                    <a:pt x="1096998" y="1267434"/>
                    <a:pt x="1182596" y="1242288"/>
                    <a:pt x="1250021" y="1197368"/>
                  </a:cubicBezTo>
                  <a:cubicBezTo>
                    <a:pt x="1256345" y="1134313"/>
                    <a:pt x="1259190" y="1106640"/>
                    <a:pt x="1273744" y="1054188"/>
                  </a:cubicBezTo>
                  <a:lnTo>
                    <a:pt x="1501379" y="1049667"/>
                  </a:lnTo>
                  <a:lnTo>
                    <a:pt x="1409254" y="1055141"/>
                  </a:lnTo>
                  <a:cubicBezTo>
                    <a:pt x="1392146" y="963726"/>
                    <a:pt x="1385923" y="912050"/>
                    <a:pt x="1270316" y="939292"/>
                  </a:cubicBezTo>
                  <a:cubicBezTo>
                    <a:pt x="1219668" y="822985"/>
                    <a:pt x="1234488" y="857796"/>
                    <a:pt x="1171319" y="828814"/>
                  </a:cubicBezTo>
                  <a:lnTo>
                    <a:pt x="1045614" y="733831"/>
                  </a:lnTo>
                  <a:cubicBezTo>
                    <a:pt x="1009470" y="688695"/>
                    <a:pt x="1093722" y="702678"/>
                    <a:pt x="997202" y="629526"/>
                  </a:cubicBezTo>
                  <a:cubicBezTo>
                    <a:pt x="941551" y="587349"/>
                    <a:pt x="984057" y="633628"/>
                    <a:pt x="953768" y="576516"/>
                  </a:cubicBezTo>
                  <a:cubicBezTo>
                    <a:pt x="880870" y="439077"/>
                    <a:pt x="911172" y="570356"/>
                    <a:pt x="910842" y="418071"/>
                  </a:cubicBezTo>
                  <a:lnTo>
                    <a:pt x="887347" y="299554"/>
                  </a:lnTo>
                  <a:cubicBezTo>
                    <a:pt x="881797" y="274904"/>
                    <a:pt x="868640" y="243941"/>
                    <a:pt x="859394" y="227317"/>
                  </a:cubicBezTo>
                  <a:cubicBezTo>
                    <a:pt x="696428" y="216115"/>
                    <a:pt x="745945" y="223647"/>
                    <a:pt x="759623" y="169252"/>
                  </a:cubicBezTo>
                  <a:cubicBezTo>
                    <a:pt x="769923" y="128308"/>
                    <a:pt x="764437" y="134924"/>
                    <a:pt x="765376" y="88468"/>
                  </a:cubicBezTo>
                  <a:lnTo>
                    <a:pt x="733715" y="73113"/>
                  </a:lnTo>
                  <a:cubicBezTo>
                    <a:pt x="617434" y="18834"/>
                    <a:pt x="717345" y="31495"/>
                    <a:pt x="633423" y="6350"/>
                  </a:cubicBezTo>
                  <a:lnTo>
                    <a:pt x="488300" y="9601"/>
                  </a:lnTo>
                  <a:cubicBezTo>
                    <a:pt x="487297" y="102704"/>
                    <a:pt x="518907" y="10693"/>
                    <a:pt x="524660" y="102323"/>
                  </a:cubicBezTo>
                  <a:cubicBezTo>
                    <a:pt x="454150" y="134099"/>
                    <a:pt x="384211" y="170103"/>
                    <a:pt x="380451" y="275069"/>
                  </a:cubicBezTo>
                  <a:cubicBezTo>
                    <a:pt x="312189" y="282740"/>
                    <a:pt x="310907" y="284441"/>
                    <a:pt x="305027" y="352793"/>
                  </a:cubicBezTo>
                  <a:cubicBezTo>
                    <a:pt x="301649" y="351586"/>
                    <a:pt x="297686" y="348386"/>
                    <a:pt x="295705" y="347434"/>
                  </a:cubicBezTo>
                  <a:cubicBezTo>
                    <a:pt x="201750" y="301942"/>
                    <a:pt x="226642" y="419023"/>
                    <a:pt x="212824" y="382714"/>
                  </a:cubicBezTo>
                  <a:cubicBezTo>
                    <a:pt x="212037" y="380644"/>
                    <a:pt x="209866" y="388734"/>
                    <a:pt x="207897" y="391439"/>
                  </a:cubicBezTo>
                  <a:cubicBezTo>
                    <a:pt x="178941" y="375437"/>
                    <a:pt x="104926" y="381495"/>
                    <a:pt x="55459" y="380707"/>
                  </a:cubicBezTo>
                  <a:cubicBezTo>
                    <a:pt x="57339" y="424827"/>
                    <a:pt x="53185" y="405904"/>
                    <a:pt x="68578" y="436905"/>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7" name="Freeform 3">
              <a:extLst>
                <a:ext uri="{FF2B5EF4-FFF2-40B4-BE49-F238E27FC236}">
                  <a16:creationId xmlns:a16="http://schemas.microsoft.com/office/drawing/2014/main" id="{B5D48638-2527-418B-BAC0-70D137FB2B02}"/>
                </a:ext>
              </a:extLst>
            </p:cNvPr>
            <p:cNvSpPr/>
            <p:nvPr/>
          </p:nvSpPr>
          <p:spPr>
            <a:xfrm>
              <a:off x="7100455" y="2324538"/>
              <a:ext cx="860286" cy="1024665"/>
            </a:xfrm>
            <a:custGeom>
              <a:avLst/>
              <a:gdLst>
                <a:gd name="connsiteX0" fmla="*/ 338493 w 1646961"/>
                <a:gd name="connsiteY0" fmla="*/ 771029 h 1961654"/>
                <a:gd name="connsiteX1" fmla="*/ 510387 w 1646961"/>
                <a:gd name="connsiteY1" fmla="*/ 643254 h 1961654"/>
                <a:gd name="connsiteX2" fmla="*/ 563117 w 1646961"/>
                <a:gd name="connsiteY2" fmla="*/ 728255 h 1961654"/>
                <a:gd name="connsiteX3" fmla="*/ 473900 w 1646961"/>
                <a:gd name="connsiteY3" fmla="*/ 855078 h 1961654"/>
                <a:gd name="connsiteX4" fmla="*/ 385635 w 1646961"/>
                <a:gd name="connsiteY4" fmla="*/ 888885 h 1961654"/>
                <a:gd name="connsiteX5" fmla="*/ 196977 w 1646961"/>
                <a:gd name="connsiteY5" fmla="*/ 787374 h 1961654"/>
                <a:gd name="connsiteX6" fmla="*/ 6350 w 1646961"/>
                <a:gd name="connsiteY6" fmla="*/ 884364 h 1961654"/>
                <a:gd name="connsiteX7" fmla="*/ 39116 w 1646961"/>
                <a:gd name="connsiteY7" fmla="*/ 993825 h 1961654"/>
                <a:gd name="connsiteX8" fmla="*/ 137883 w 1646961"/>
                <a:gd name="connsiteY8" fmla="*/ 982764 h 1961654"/>
                <a:gd name="connsiteX9" fmla="*/ 302018 w 1646961"/>
                <a:gd name="connsiteY9" fmla="*/ 1319301 h 1961654"/>
                <a:gd name="connsiteX10" fmla="*/ 288658 w 1646961"/>
                <a:gd name="connsiteY10" fmla="*/ 1398396 h 1961654"/>
                <a:gd name="connsiteX11" fmla="*/ 247459 w 1646961"/>
                <a:gd name="connsiteY11" fmla="*/ 1457896 h 1961654"/>
                <a:gd name="connsiteX12" fmla="*/ 288582 w 1646961"/>
                <a:gd name="connsiteY12" fmla="*/ 1506804 h 1961654"/>
                <a:gd name="connsiteX13" fmla="*/ 302018 w 1646961"/>
                <a:gd name="connsiteY13" fmla="*/ 1569529 h 1961654"/>
                <a:gd name="connsiteX14" fmla="*/ 374472 w 1646961"/>
                <a:gd name="connsiteY14" fmla="*/ 1594446 h 1961654"/>
                <a:gd name="connsiteX15" fmla="*/ 497205 w 1646961"/>
                <a:gd name="connsiteY15" fmla="*/ 1789188 h 1961654"/>
                <a:gd name="connsiteX16" fmla="*/ 530326 w 1646961"/>
                <a:gd name="connsiteY16" fmla="*/ 1743900 h 1961654"/>
                <a:gd name="connsiteX17" fmla="*/ 543699 w 1646961"/>
                <a:gd name="connsiteY17" fmla="*/ 1727530 h 1961654"/>
                <a:gd name="connsiteX18" fmla="*/ 549338 w 1646961"/>
                <a:gd name="connsiteY18" fmla="*/ 1639227 h 1961654"/>
                <a:gd name="connsiteX19" fmla="*/ 601751 w 1646961"/>
                <a:gd name="connsiteY19" fmla="*/ 1706346 h 1961654"/>
                <a:gd name="connsiteX20" fmla="*/ 551065 w 1646961"/>
                <a:gd name="connsiteY20" fmla="*/ 1873351 h 1961654"/>
                <a:gd name="connsiteX21" fmla="*/ 457174 w 1646961"/>
                <a:gd name="connsiteY21" fmla="*/ 1955304 h 1961654"/>
                <a:gd name="connsiteX22" fmla="*/ 684695 w 1646961"/>
                <a:gd name="connsiteY22" fmla="*/ 1679676 h 1961654"/>
                <a:gd name="connsiteX23" fmla="*/ 673404 w 1646961"/>
                <a:gd name="connsiteY23" fmla="*/ 1679003 h 1961654"/>
                <a:gd name="connsiteX24" fmla="*/ 621283 w 1646961"/>
                <a:gd name="connsiteY24" fmla="*/ 1488084 h 1961654"/>
                <a:gd name="connsiteX25" fmla="*/ 732167 w 1646961"/>
                <a:gd name="connsiteY25" fmla="*/ 1646199 h 1961654"/>
                <a:gd name="connsiteX26" fmla="*/ 1031188 w 1646961"/>
                <a:gd name="connsiteY26" fmla="*/ 1462988 h 1961654"/>
                <a:gd name="connsiteX27" fmla="*/ 1153464 w 1646961"/>
                <a:gd name="connsiteY27" fmla="*/ 1499476 h 1961654"/>
                <a:gd name="connsiteX28" fmla="*/ 1072489 w 1646961"/>
                <a:gd name="connsiteY28" fmla="*/ 1602600 h 1961654"/>
                <a:gd name="connsiteX29" fmla="*/ 1237450 w 1646961"/>
                <a:gd name="connsiteY29" fmla="*/ 1395095 h 1961654"/>
                <a:gd name="connsiteX30" fmla="*/ 1383766 w 1646961"/>
                <a:gd name="connsiteY30" fmla="*/ 1349019 h 1961654"/>
                <a:gd name="connsiteX31" fmla="*/ 1419911 w 1646961"/>
                <a:gd name="connsiteY31" fmla="*/ 1462874 h 1961654"/>
                <a:gd name="connsiteX32" fmla="*/ 1573555 w 1646961"/>
                <a:gd name="connsiteY32" fmla="*/ 1261541 h 1961654"/>
                <a:gd name="connsiteX33" fmla="*/ 1561134 w 1646961"/>
                <a:gd name="connsiteY33" fmla="*/ 1222260 h 1961654"/>
                <a:gd name="connsiteX34" fmla="*/ 1582216 w 1646961"/>
                <a:gd name="connsiteY34" fmla="*/ 1212608 h 1961654"/>
                <a:gd name="connsiteX35" fmla="*/ 1592046 w 1646961"/>
                <a:gd name="connsiteY35" fmla="*/ 1207401 h 1961654"/>
                <a:gd name="connsiteX36" fmla="*/ 1617154 w 1646961"/>
                <a:gd name="connsiteY36" fmla="*/ 1125232 h 1961654"/>
                <a:gd name="connsiteX37" fmla="*/ 1529092 w 1646961"/>
                <a:gd name="connsiteY37" fmla="*/ 1076642 h 1961654"/>
                <a:gd name="connsiteX38" fmla="*/ 1480108 w 1646961"/>
                <a:gd name="connsiteY38" fmla="*/ 916851 h 1961654"/>
                <a:gd name="connsiteX39" fmla="*/ 1563840 w 1646961"/>
                <a:gd name="connsiteY39" fmla="*/ 917866 h 1961654"/>
                <a:gd name="connsiteX40" fmla="*/ 1580565 w 1646961"/>
                <a:gd name="connsiteY40" fmla="*/ 890752 h 1961654"/>
                <a:gd name="connsiteX41" fmla="*/ 1640611 w 1646961"/>
                <a:gd name="connsiteY41" fmla="*/ 820292 h 1961654"/>
                <a:gd name="connsiteX42" fmla="*/ 1514208 w 1646961"/>
                <a:gd name="connsiteY42" fmla="*/ 727646 h 1961654"/>
                <a:gd name="connsiteX43" fmla="*/ 1366367 w 1646961"/>
                <a:gd name="connsiteY43" fmla="*/ 671309 h 1961654"/>
                <a:gd name="connsiteX44" fmla="*/ 1268971 w 1646961"/>
                <a:gd name="connsiteY44" fmla="*/ 482485 h 1961654"/>
                <a:gd name="connsiteX45" fmla="*/ 992289 w 1646961"/>
                <a:gd name="connsiteY45" fmla="*/ 504685 h 1961654"/>
                <a:gd name="connsiteX46" fmla="*/ 968044 w 1646961"/>
                <a:gd name="connsiteY46" fmla="*/ 346366 h 1961654"/>
                <a:gd name="connsiteX47" fmla="*/ 759879 w 1646961"/>
                <a:gd name="connsiteY47" fmla="*/ 288061 h 1961654"/>
                <a:gd name="connsiteX48" fmla="*/ 504787 w 1646961"/>
                <a:gd name="connsiteY48" fmla="*/ 270395 h 1961654"/>
                <a:gd name="connsiteX49" fmla="*/ 462051 w 1646961"/>
                <a:gd name="connsiteY49" fmla="*/ 6350 h 1961654"/>
                <a:gd name="connsiteX50" fmla="*/ 402843 w 1646961"/>
                <a:gd name="connsiteY50" fmla="*/ 25552 h 1961654"/>
                <a:gd name="connsiteX51" fmla="*/ 486219 w 1646961"/>
                <a:gd name="connsiteY51" fmla="*/ 269569 h 1961654"/>
                <a:gd name="connsiteX52" fmla="*/ 310489 w 1646961"/>
                <a:gd name="connsiteY52" fmla="*/ 299681 h 1961654"/>
                <a:gd name="connsiteX53" fmla="*/ 323913 w 1646961"/>
                <a:gd name="connsiteY53" fmla="*/ 410387 h 1961654"/>
                <a:gd name="connsiteX54" fmla="*/ 300139 w 1646961"/>
                <a:gd name="connsiteY54" fmla="*/ 501472 h 1961654"/>
                <a:gd name="connsiteX55" fmla="*/ 328434 w 1646961"/>
                <a:gd name="connsiteY55" fmla="*/ 520509 h 1961654"/>
                <a:gd name="connsiteX56" fmla="*/ 352310 w 1646961"/>
                <a:gd name="connsiteY56" fmla="*/ 529208 h 1961654"/>
                <a:gd name="connsiteX57" fmla="*/ 338493 w 1646961"/>
                <a:gd name="connsiteY57" fmla="*/ 771029 h 19616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Lst>
              <a:rect l="l" t="t" r="r" b="b"/>
              <a:pathLst>
                <a:path w="1646961" h="1961654">
                  <a:moveTo>
                    <a:pt x="338493" y="771029"/>
                  </a:moveTo>
                  <a:cubicBezTo>
                    <a:pt x="472579" y="767448"/>
                    <a:pt x="450367" y="700506"/>
                    <a:pt x="510387" y="643254"/>
                  </a:cubicBezTo>
                  <a:cubicBezTo>
                    <a:pt x="542023" y="681088"/>
                    <a:pt x="543762" y="673912"/>
                    <a:pt x="563117" y="728255"/>
                  </a:cubicBezTo>
                  <a:cubicBezTo>
                    <a:pt x="611213" y="863384"/>
                    <a:pt x="508710" y="847674"/>
                    <a:pt x="473900" y="855078"/>
                  </a:cubicBezTo>
                  <a:cubicBezTo>
                    <a:pt x="420699" y="866431"/>
                    <a:pt x="434720" y="875347"/>
                    <a:pt x="385635" y="888885"/>
                  </a:cubicBezTo>
                  <a:cubicBezTo>
                    <a:pt x="345313" y="867371"/>
                    <a:pt x="244627" y="780237"/>
                    <a:pt x="196977" y="787374"/>
                  </a:cubicBezTo>
                  <a:cubicBezTo>
                    <a:pt x="96951" y="802360"/>
                    <a:pt x="23532" y="876808"/>
                    <a:pt x="6350" y="884364"/>
                  </a:cubicBezTo>
                  <a:cubicBezTo>
                    <a:pt x="5270" y="947927"/>
                    <a:pt x="12242" y="951318"/>
                    <a:pt x="39116" y="993825"/>
                  </a:cubicBezTo>
                  <a:lnTo>
                    <a:pt x="137883" y="982764"/>
                  </a:lnTo>
                  <a:cubicBezTo>
                    <a:pt x="162280" y="1316773"/>
                    <a:pt x="274357" y="1247469"/>
                    <a:pt x="302018" y="1319301"/>
                  </a:cubicBezTo>
                  <a:cubicBezTo>
                    <a:pt x="304710" y="1362075"/>
                    <a:pt x="299008" y="1374241"/>
                    <a:pt x="288658" y="1398396"/>
                  </a:cubicBezTo>
                  <a:cubicBezTo>
                    <a:pt x="264248" y="1455445"/>
                    <a:pt x="288417" y="1417815"/>
                    <a:pt x="247459" y="1457896"/>
                  </a:cubicBezTo>
                  <a:cubicBezTo>
                    <a:pt x="275907" y="1503997"/>
                    <a:pt x="272516" y="1471015"/>
                    <a:pt x="288582" y="1506804"/>
                  </a:cubicBezTo>
                  <a:cubicBezTo>
                    <a:pt x="301917" y="1536522"/>
                    <a:pt x="277482" y="1517002"/>
                    <a:pt x="302018" y="1569529"/>
                  </a:cubicBezTo>
                  <a:cubicBezTo>
                    <a:pt x="325208" y="1579765"/>
                    <a:pt x="352805" y="1583258"/>
                    <a:pt x="374472" y="1594446"/>
                  </a:cubicBezTo>
                  <a:cubicBezTo>
                    <a:pt x="529564" y="1674672"/>
                    <a:pt x="434454" y="1729257"/>
                    <a:pt x="497205" y="1789188"/>
                  </a:cubicBezTo>
                  <a:lnTo>
                    <a:pt x="530326" y="1743900"/>
                  </a:lnTo>
                  <a:cubicBezTo>
                    <a:pt x="532853" y="1740560"/>
                    <a:pt x="541325" y="1730959"/>
                    <a:pt x="543699" y="1727530"/>
                  </a:cubicBezTo>
                  <a:cubicBezTo>
                    <a:pt x="580123" y="1675117"/>
                    <a:pt x="567169" y="1700999"/>
                    <a:pt x="549338" y="1639227"/>
                  </a:cubicBezTo>
                  <a:cubicBezTo>
                    <a:pt x="594373" y="1670075"/>
                    <a:pt x="588340" y="1653374"/>
                    <a:pt x="601751" y="1706346"/>
                  </a:cubicBezTo>
                  <a:cubicBezTo>
                    <a:pt x="607834" y="1730387"/>
                    <a:pt x="660374" y="1784057"/>
                    <a:pt x="551065" y="1873351"/>
                  </a:cubicBezTo>
                  <a:cubicBezTo>
                    <a:pt x="504431" y="1911451"/>
                    <a:pt x="476325" y="1892325"/>
                    <a:pt x="457174" y="1955304"/>
                  </a:cubicBezTo>
                  <a:cubicBezTo>
                    <a:pt x="602615" y="1919757"/>
                    <a:pt x="603859" y="1776107"/>
                    <a:pt x="684695" y="1679676"/>
                  </a:cubicBezTo>
                  <a:lnTo>
                    <a:pt x="673404" y="1679003"/>
                  </a:lnTo>
                  <a:cubicBezTo>
                    <a:pt x="595693" y="1659623"/>
                    <a:pt x="610019" y="1508785"/>
                    <a:pt x="621283" y="1488084"/>
                  </a:cubicBezTo>
                  <a:cubicBezTo>
                    <a:pt x="673557" y="1576806"/>
                    <a:pt x="603224" y="1626819"/>
                    <a:pt x="732167" y="1646199"/>
                  </a:cubicBezTo>
                  <a:cubicBezTo>
                    <a:pt x="926858" y="1498739"/>
                    <a:pt x="833132" y="1494828"/>
                    <a:pt x="1031188" y="1462988"/>
                  </a:cubicBezTo>
                  <a:cubicBezTo>
                    <a:pt x="1122933" y="1448256"/>
                    <a:pt x="1100746" y="1442275"/>
                    <a:pt x="1153464" y="1499476"/>
                  </a:cubicBezTo>
                  <a:cubicBezTo>
                    <a:pt x="1122197" y="1598269"/>
                    <a:pt x="1074725" y="1528686"/>
                    <a:pt x="1072489" y="1602600"/>
                  </a:cubicBezTo>
                  <a:cubicBezTo>
                    <a:pt x="1192656" y="1578686"/>
                    <a:pt x="1135100" y="1451178"/>
                    <a:pt x="1237450" y="1395095"/>
                  </a:cubicBezTo>
                  <a:cubicBezTo>
                    <a:pt x="1267891" y="1378432"/>
                    <a:pt x="1348079" y="1346682"/>
                    <a:pt x="1383766" y="1349019"/>
                  </a:cubicBezTo>
                  <a:cubicBezTo>
                    <a:pt x="1485607" y="1355712"/>
                    <a:pt x="1436154" y="1419568"/>
                    <a:pt x="1419911" y="1462874"/>
                  </a:cubicBezTo>
                  <a:cubicBezTo>
                    <a:pt x="1502562" y="1422374"/>
                    <a:pt x="1410627" y="1354823"/>
                    <a:pt x="1573555" y="1261541"/>
                  </a:cubicBezTo>
                  <a:cubicBezTo>
                    <a:pt x="1560855" y="1239469"/>
                    <a:pt x="1568678" y="1260360"/>
                    <a:pt x="1561134" y="1222260"/>
                  </a:cubicBezTo>
                  <a:lnTo>
                    <a:pt x="1582216" y="1212608"/>
                  </a:lnTo>
                  <a:cubicBezTo>
                    <a:pt x="1584883" y="1211046"/>
                    <a:pt x="1589302" y="1209294"/>
                    <a:pt x="1592046" y="1207401"/>
                  </a:cubicBezTo>
                  <a:cubicBezTo>
                    <a:pt x="1631708" y="1179957"/>
                    <a:pt x="1625650" y="1172095"/>
                    <a:pt x="1617154" y="1125232"/>
                  </a:cubicBezTo>
                  <a:cubicBezTo>
                    <a:pt x="1575930" y="1100721"/>
                    <a:pt x="1573771" y="1129715"/>
                    <a:pt x="1529092" y="1076642"/>
                  </a:cubicBezTo>
                  <a:cubicBezTo>
                    <a:pt x="1491577" y="1032065"/>
                    <a:pt x="1486344" y="979144"/>
                    <a:pt x="1480108" y="916851"/>
                  </a:cubicBezTo>
                  <a:lnTo>
                    <a:pt x="1563840" y="917866"/>
                  </a:lnTo>
                  <a:cubicBezTo>
                    <a:pt x="1583067" y="893914"/>
                    <a:pt x="1576768" y="895603"/>
                    <a:pt x="1580565" y="890752"/>
                  </a:cubicBezTo>
                  <a:cubicBezTo>
                    <a:pt x="1617370" y="843851"/>
                    <a:pt x="1645348" y="887069"/>
                    <a:pt x="1640611" y="820292"/>
                  </a:cubicBezTo>
                  <a:cubicBezTo>
                    <a:pt x="1638706" y="793318"/>
                    <a:pt x="1544192" y="739520"/>
                    <a:pt x="1514208" y="727646"/>
                  </a:cubicBezTo>
                  <a:cubicBezTo>
                    <a:pt x="1441068" y="698690"/>
                    <a:pt x="1415377" y="674560"/>
                    <a:pt x="1366367" y="671309"/>
                  </a:cubicBezTo>
                  <a:cubicBezTo>
                    <a:pt x="1353629" y="615188"/>
                    <a:pt x="1301940" y="510666"/>
                    <a:pt x="1268971" y="482485"/>
                  </a:cubicBezTo>
                  <a:cubicBezTo>
                    <a:pt x="1137221" y="496341"/>
                    <a:pt x="1282280" y="512267"/>
                    <a:pt x="992289" y="504685"/>
                  </a:cubicBezTo>
                  <a:cubicBezTo>
                    <a:pt x="1035012" y="342836"/>
                    <a:pt x="982726" y="477939"/>
                    <a:pt x="968044" y="346366"/>
                  </a:cubicBezTo>
                  <a:cubicBezTo>
                    <a:pt x="874115" y="351586"/>
                    <a:pt x="828509" y="310946"/>
                    <a:pt x="759879" y="288061"/>
                  </a:cubicBezTo>
                  <a:cubicBezTo>
                    <a:pt x="652233" y="384974"/>
                    <a:pt x="647217" y="282638"/>
                    <a:pt x="504787" y="270395"/>
                  </a:cubicBezTo>
                  <a:cubicBezTo>
                    <a:pt x="499465" y="152895"/>
                    <a:pt x="433895" y="96430"/>
                    <a:pt x="462051" y="6350"/>
                  </a:cubicBezTo>
                  <a:cubicBezTo>
                    <a:pt x="430262" y="28117"/>
                    <a:pt x="438035" y="13537"/>
                    <a:pt x="402843" y="25552"/>
                  </a:cubicBezTo>
                  <a:cubicBezTo>
                    <a:pt x="445452" y="57861"/>
                    <a:pt x="484479" y="206628"/>
                    <a:pt x="486219" y="269569"/>
                  </a:cubicBezTo>
                  <a:cubicBezTo>
                    <a:pt x="348284" y="333031"/>
                    <a:pt x="391299" y="344080"/>
                    <a:pt x="310489" y="299681"/>
                  </a:cubicBezTo>
                  <a:cubicBezTo>
                    <a:pt x="305015" y="369912"/>
                    <a:pt x="322059" y="382092"/>
                    <a:pt x="323913" y="410387"/>
                  </a:cubicBezTo>
                  <a:cubicBezTo>
                    <a:pt x="326097" y="444093"/>
                    <a:pt x="304787" y="448754"/>
                    <a:pt x="300139" y="501472"/>
                  </a:cubicBezTo>
                  <a:cubicBezTo>
                    <a:pt x="316598" y="515175"/>
                    <a:pt x="306425" y="508380"/>
                    <a:pt x="328434" y="520509"/>
                  </a:cubicBezTo>
                  <a:cubicBezTo>
                    <a:pt x="331355" y="522135"/>
                    <a:pt x="351218" y="528751"/>
                    <a:pt x="352310" y="529208"/>
                  </a:cubicBezTo>
                  <a:cubicBezTo>
                    <a:pt x="358597" y="598817"/>
                    <a:pt x="398995" y="730313"/>
                    <a:pt x="338493" y="771029"/>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8" name="Freeform 3">
              <a:extLst>
                <a:ext uri="{FF2B5EF4-FFF2-40B4-BE49-F238E27FC236}">
                  <a16:creationId xmlns:a16="http://schemas.microsoft.com/office/drawing/2014/main" id="{8C3A6E66-69FE-4807-8A57-FDB4CAEA8AC3}"/>
                </a:ext>
              </a:extLst>
            </p:cNvPr>
            <p:cNvSpPr/>
            <p:nvPr/>
          </p:nvSpPr>
          <p:spPr>
            <a:xfrm>
              <a:off x="5160725" y="1730102"/>
              <a:ext cx="724222" cy="766856"/>
            </a:xfrm>
            <a:custGeom>
              <a:avLst/>
              <a:gdLst>
                <a:gd name="connsiteX0" fmla="*/ 269397 w 1386476"/>
                <a:gd name="connsiteY0" fmla="*/ 102971 h 1468094"/>
                <a:gd name="connsiteX1" fmla="*/ 244936 w 1386476"/>
                <a:gd name="connsiteY1" fmla="*/ 212242 h 1468094"/>
                <a:gd name="connsiteX2" fmla="*/ 221353 w 1386476"/>
                <a:gd name="connsiteY2" fmla="*/ 322681 h 1468094"/>
                <a:gd name="connsiteX3" fmla="*/ 255973 w 1386476"/>
                <a:gd name="connsiteY3" fmla="*/ 414147 h 1468094"/>
                <a:gd name="connsiteX4" fmla="*/ 182948 w 1386476"/>
                <a:gd name="connsiteY4" fmla="*/ 566089 h 1468094"/>
                <a:gd name="connsiteX5" fmla="*/ 78211 w 1386476"/>
                <a:gd name="connsiteY5" fmla="*/ 573176 h 1468094"/>
                <a:gd name="connsiteX6" fmla="*/ 30903 w 1386476"/>
                <a:gd name="connsiteY6" fmla="*/ 662419 h 1468094"/>
                <a:gd name="connsiteX7" fmla="*/ 17657 w 1386476"/>
                <a:gd name="connsiteY7" fmla="*/ 1017447 h 1468094"/>
                <a:gd name="connsiteX8" fmla="*/ 71772 w 1386476"/>
                <a:gd name="connsiteY8" fmla="*/ 1112761 h 1468094"/>
                <a:gd name="connsiteX9" fmla="*/ 381119 w 1386476"/>
                <a:gd name="connsiteY9" fmla="*/ 1312862 h 1468094"/>
                <a:gd name="connsiteX10" fmla="*/ 526293 w 1386476"/>
                <a:gd name="connsiteY10" fmla="*/ 1413865 h 1468094"/>
                <a:gd name="connsiteX11" fmla="*/ 550676 w 1386476"/>
                <a:gd name="connsiteY11" fmla="*/ 1441551 h 1468094"/>
                <a:gd name="connsiteX12" fmla="*/ 650625 w 1386476"/>
                <a:gd name="connsiteY12" fmla="*/ 1399794 h 1468094"/>
                <a:gd name="connsiteX13" fmla="*/ 755781 w 1386476"/>
                <a:gd name="connsiteY13" fmla="*/ 1460893 h 1468094"/>
                <a:gd name="connsiteX14" fmla="*/ 802200 w 1386476"/>
                <a:gd name="connsiteY14" fmla="*/ 1461744 h 1468094"/>
                <a:gd name="connsiteX15" fmla="*/ 897183 w 1386476"/>
                <a:gd name="connsiteY15" fmla="*/ 1365085 h 1468094"/>
                <a:gd name="connsiteX16" fmla="*/ 1177434 w 1386476"/>
                <a:gd name="connsiteY16" fmla="*/ 1452003 h 1468094"/>
                <a:gd name="connsiteX17" fmla="*/ 1229377 w 1386476"/>
                <a:gd name="connsiteY17" fmla="*/ 1459509 h 1468094"/>
                <a:gd name="connsiteX18" fmla="*/ 1214417 w 1386476"/>
                <a:gd name="connsiteY18" fmla="*/ 1390751 h 1468094"/>
                <a:gd name="connsiteX19" fmla="*/ 1277561 w 1386476"/>
                <a:gd name="connsiteY19" fmla="*/ 1352054 h 1468094"/>
                <a:gd name="connsiteX20" fmla="*/ 1243080 w 1386476"/>
                <a:gd name="connsiteY20" fmla="*/ 1322883 h 1468094"/>
                <a:gd name="connsiteX21" fmla="*/ 1380126 w 1386476"/>
                <a:gd name="connsiteY21" fmla="*/ 1068324 h 1468094"/>
                <a:gd name="connsiteX22" fmla="*/ 1347576 w 1386476"/>
                <a:gd name="connsiteY22" fmla="*/ 996175 h 1468094"/>
                <a:gd name="connsiteX23" fmla="*/ 1342331 w 1386476"/>
                <a:gd name="connsiteY23" fmla="*/ 987628 h 1468094"/>
                <a:gd name="connsiteX24" fmla="*/ 1221859 w 1386476"/>
                <a:gd name="connsiteY24" fmla="*/ 798931 h 1468094"/>
                <a:gd name="connsiteX25" fmla="*/ 1210974 w 1386476"/>
                <a:gd name="connsiteY25" fmla="*/ 793966 h 1468094"/>
                <a:gd name="connsiteX26" fmla="*/ 1219357 w 1386476"/>
                <a:gd name="connsiteY26" fmla="*/ 707656 h 1468094"/>
                <a:gd name="connsiteX27" fmla="*/ 1243792 w 1386476"/>
                <a:gd name="connsiteY27" fmla="*/ 639800 h 1468094"/>
                <a:gd name="connsiteX28" fmla="*/ 1150866 w 1386476"/>
                <a:gd name="connsiteY28" fmla="*/ 433565 h 1468094"/>
                <a:gd name="connsiteX29" fmla="*/ 1168049 w 1386476"/>
                <a:gd name="connsiteY29" fmla="*/ 319379 h 1468094"/>
                <a:gd name="connsiteX30" fmla="*/ 1140401 w 1386476"/>
                <a:gd name="connsiteY30" fmla="*/ 211975 h 1468094"/>
                <a:gd name="connsiteX31" fmla="*/ 1103177 w 1386476"/>
                <a:gd name="connsiteY31" fmla="*/ 225107 h 1468094"/>
                <a:gd name="connsiteX32" fmla="*/ 897183 w 1386476"/>
                <a:gd name="connsiteY32" fmla="*/ 258368 h 1468094"/>
                <a:gd name="connsiteX33" fmla="*/ 845596 w 1386476"/>
                <a:gd name="connsiteY33" fmla="*/ 6350 h 1468094"/>
                <a:gd name="connsiteX34" fmla="*/ 758588 w 1386476"/>
                <a:gd name="connsiteY34" fmla="*/ 96609 h 1468094"/>
                <a:gd name="connsiteX35" fmla="*/ 707674 w 1386476"/>
                <a:gd name="connsiteY35" fmla="*/ 74625 h 1468094"/>
                <a:gd name="connsiteX36" fmla="*/ 668151 w 1386476"/>
                <a:gd name="connsiteY36" fmla="*/ 89750 h 1468094"/>
                <a:gd name="connsiteX37" fmla="*/ 598606 w 1386476"/>
                <a:gd name="connsiteY37" fmla="*/ 79413 h 1468094"/>
                <a:gd name="connsiteX38" fmla="*/ 397895 w 1386476"/>
                <a:gd name="connsiteY38" fmla="*/ 91643 h 1468094"/>
                <a:gd name="connsiteX39" fmla="*/ 269397 w 1386476"/>
                <a:gd name="connsiteY39" fmla="*/ 102971 h 146809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1386476" h="1468094">
                  <a:moveTo>
                    <a:pt x="269397" y="102971"/>
                  </a:moveTo>
                  <a:cubicBezTo>
                    <a:pt x="260012" y="231698"/>
                    <a:pt x="263034" y="172237"/>
                    <a:pt x="244936" y="212242"/>
                  </a:cubicBezTo>
                  <a:cubicBezTo>
                    <a:pt x="208018" y="293738"/>
                    <a:pt x="271619" y="247027"/>
                    <a:pt x="221353" y="322681"/>
                  </a:cubicBezTo>
                  <a:cubicBezTo>
                    <a:pt x="279671" y="386346"/>
                    <a:pt x="262387" y="332803"/>
                    <a:pt x="255973" y="414147"/>
                  </a:cubicBezTo>
                  <a:cubicBezTo>
                    <a:pt x="247629" y="519760"/>
                    <a:pt x="327969" y="581139"/>
                    <a:pt x="182948" y="566089"/>
                  </a:cubicBezTo>
                  <a:cubicBezTo>
                    <a:pt x="108437" y="558342"/>
                    <a:pt x="148315" y="555256"/>
                    <a:pt x="78211" y="573176"/>
                  </a:cubicBezTo>
                  <a:lnTo>
                    <a:pt x="30903" y="662419"/>
                  </a:lnTo>
                  <a:cubicBezTo>
                    <a:pt x="-12784" y="723684"/>
                    <a:pt x="13530" y="886206"/>
                    <a:pt x="17657" y="1017447"/>
                  </a:cubicBezTo>
                  <a:lnTo>
                    <a:pt x="71772" y="1112761"/>
                  </a:lnTo>
                  <a:cubicBezTo>
                    <a:pt x="211891" y="1109179"/>
                    <a:pt x="300410" y="1277238"/>
                    <a:pt x="381119" y="1312862"/>
                  </a:cubicBezTo>
                  <a:cubicBezTo>
                    <a:pt x="498632" y="1364729"/>
                    <a:pt x="437050" y="1307083"/>
                    <a:pt x="526293" y="1413865"/>
                  </a:cubicBezTo>
                  <a:cubicBezTo>
                    <a:pt x="536706" y="1426349"/>
                    <a:pt x="532782" y="1426514"/>
                    <a:pt x="550676" y="1441551"/>
                  </a:cubicBezTo>
                  <a:cubicBezTo>
                    <a:pt x="596993" y="1418005"/>
                    <a:pt x="571441" y="1380617"/>
                    <a:pt x="650625" y="1399794"/>
                  </a:cubicBezTo>
                  <a:cubicBezTo>
                    <a:pt x="696257" y="1410843"/>
                    <a:pt x="733049" y="1426857"/>
                    <a:pt x="755781" y="1460893"/>
                  </a:cubicBezTo>
                  <a:lnTo>
                    <a:pt x="802200" y="1461744"/>
                  </a:lnTo>
                  <a:cubicBezTo>
                    <a:pt x="819142" y="1401521"/>
                    <a:pt x="848111" y="1384071"/>
                    <a:pt x="897183" y="1365085"/>
                  </a:cubicBezTo>
                  <a:cubicBezTo>
                    <a:pt x="1024043" y="1487817"/>
                    <a:pt x="1004079" y="1460245"/>
                    <a:pt x="1177434" y="1452003"/>
                  </a:cubicBezTo>
                  <a:cubicBezTo>
                    <a:pt x="1209667" y="1450467"/>
                    <a:pt x="1205348" y="1449527"/>
                    <a:pt x="1229377" y="1459509"/>
                  </a:cubicBezTo>
                  <a:lnTo>
                    <a:pt x="1214417" y="1390751"/>
                  </a:lnTo>
                  <a:cubicBezTo>
                    <a:pt x="1290718" y="1361960"/>
                    <a:pt x="1242445" y="1403451"/>
                    <a:pt x="1277561" y="1352054"/>
                  </a:cubicBezTo>
                  <a:lnTo>
                    <a:pt x="1243080" y="1322883"/>
                  </a:lnTo>
                  <a:cubicBezTo>
                    <a:pt x="1357558" y="1099324"/>
                    <a:pt x="1374462" y="1257846"/>
                    <a:pt x="1380126" y="1068324"/>
                  </a:cubicBezTo>
                  <a:cubicBezTo>
                    <a:pt x="1374475" y="1015466"/>
                    <a:pt x="1370982" y="1035621"/>
                    <a:pt x="1347576" y="996175"/>
                  </a:cubicBezTo>
                  <a:cubicBezTo>
                    <a:pt x="1346065" y="993597"/>
                    <a:pt x="1343779" y="990282"/>
                    <a:pt x="1342331" y="987628"/>
                  </a:cubicBezTo>
                  <a:lnTo>
                    <a:pt x="1221859" y="798931"/>
                  </a:lnTo>
                  <a:cubicBezTo>
                    <a:pt x="1219458" y="797585"/>
                    <a:pt x="1214252" y="796226"/>
                    <a:pt x="1210974" y="793966"/>
                  </a:cubicBezTo>
                  <a:cubicBezTo>
                    <a:pt x="1246738" y="709980"/>
                    <a:pt x="1219319" y="760374"/>
                    <a:pt x="1219357" y="707656"/>
                  </a:cubicBezTo>
                  <a:cubicBezTo>
                    <a:pt x="1219458" y="622325"/>
                    <a:pt x="1217007" y="708799"/>
                    <a:pt x="1243792" y="639800"/>
                  </a:cubicBezTo>
                  <a:cubicBezTo>
                    <a:pt x="1249939" y="517169"/>
                    <a:pt x="1203469" y="499503"/>
                    <a:pt x="1150866" y="433565"/>
                  </a:cubicBezTo>
                  <a:cubicBezTo>
                    <a:pt x="1174221" y="366395"/>
                    <a:pt x="1198833" y="415861"/>
                    <a:pt x="1168049" y="319379"/>
                  </a:cubicBezTo>
                  <a:cubicBezTo>
                    <a:pt x="1156746" y="283895"/>
                    <a:pt x="1150231" y="240728"/>
                    <a:pt x="1140401" y="211975"/>
                  </a:cubicBezTo>
                  <a:cubicBezTo>
                    <a:pt x="1111356" y="222694"/>
                    <a:pt x="1132273" y="213741"/>
                    <a:pt x="1103177" y="225107"/>
                  </a:cubicBezTo>
                  <a:cubicBezTo>
                    <a:pt x="1004358" y="263715"/>
                    <a:pt x="1090795" y="266966"/>
                    <a:pt x="897183" y="258368"/>
                  </a:cubicBezTo>
                  <a:cubicBezTo>
                    <a:pt x="827422" y="145808"/>
                    <a:pt x="923777" y="94500"/>
                    <a:pt x="845596" y="6350"/>
                  </a:cubicBezTo>
                  <a:cubicBezTo>
                    <a:pt x="788078" y="32181"/>
                    <a:pt x="801222" y="52108"/>
                    <a:pt x="758588" y="96609"/>
                  </a:cubicBezTo>
                  <a:cubicBezTo>
                    <a:pt x="705960" y="75704"/>
                    <a:pt x="744656" y="68415"/>
                    <a:pt x="707674" y="74625"/>
                  </a:cubicBezTo>
                  <a:cubicBezTo>
                    <a:pt x="691418" y="77355"/>
                    <a:pt x="690770" y="90157"/>
                    <a:pt x="668151" y="89750"/>
                  </a:cubicBezTo>
                  <a:cubicBezTo>
                    <a:pt x="657674" y="89573"/>
                    <a:pt x="622901" y="80060"/>
                    <a:pt x="598606" y="79413"/>
                  </a:cubicBezTo>
                  <a:cubicBezTo>
                    <a:pt x="443679" y="75387"/>
                    <a:pt x="469117" y="96609"/>
                    <a:pt x="397895" y="91643"/>
                  </a:cubicBezTo>
                  <a:cubicBezTo>
                    <a:pt x="325899" y="86614"/>
                    <a:pt x="324959" y="74510"/>
                    <a:pt x="269397" y="102971"/>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19" name="Freeform 3">
              <a:extLst>
                <a:ext uri="{FF2B5EF4-FFF2-40B4-BE49-F238E27FC236}">
                  <a16:creationId xmlns:a16="http://schemas.microsoft.com/office/drawing/2014/main" id="{63C414D8-CD67-455A-B404-7FDD5615B6F0}"/>
                </a:ext>
              </a:extLst>
            </p:cNvPr>
            <p:cNvSpPr/>
            <p:nvPr/>
          </p:nvSpPr>
          <p:spPr>
            <a:xfrm>
              <a:off x="6304689" y="2716086"/>
              <a:ext cx="1058797" cy="684507"/>
            </a:xfrm>
            <a:custGeom>
              <a:avLst/>
              <a:gdLst>
                <a:gd name="connsiteX0" fmla="*/ 848105 w 2026996"/>
                <a:gd name="connsiteY0" fmla="*/ 13957 h 1310443"/>
                <a:gd name="connsiteX1" fmla="*/ 870330 w 2026996"/>
                <a:gd name="connsiteY1" fmla="*/ 40906 h 1310443"/>
                <a:gd name="connsiteX2" fmla="*/ 876986 w 2026996"/>
                <a:gd name="connsiteY2" fmla="*/ 49200 h 1310443"/>
                <a:gd name="connsiteX3" fmla="*/ 898308 w 2026996"/>
                <a:gd name="connsiteY3" fmla="*/ 190919 h 1310443"/>
                <a:gd name="connsiteX4" fmla="*/ 895553 w 2026996"/>
                <a:gd name="connsiteY4" fmla="*/ 229539 h 1310443"/>
                <a:gd name="connsiteX5" fmla="*/ 892416 w 2026996"/>
                <a:gd name="connsiteY5" fmla="*/ 327520 h 1310443"/>
                <a:gd name="connsiteX6" fmla="*/ 807237 w 2026996"/>
                <a:gd name="connsiteY6" fmla="*/ 347916 h 1310443"/>
                <a:gd name="connsiteX7" fmla="*/ 866228 w 2026996"/>
                <a:gd name="connsiteY7" fmla="*/ 486537 h 1310443"/>
                <a:gd name="connsiteX8" fmla="*/ 813765 w 2026996"/>
                <a:gd name="connsiteY8" fmla="*/ 548602 h 1310443"/>
                <a:gd name="connsiteX9" fmla="*/ 784021 w 2026996"/>
                <a:gd name="connsiteY9" fmla="*/ 634327 h 1310443"/>
                <a:gd name="connsiteX10" fmla="*/ 594741 w 2026996"/>
                <a:gd name="connsiteY10" fmla="*/ 621334 h 1310443"/>
                <a:gd name="connsiteX11" fmla="*/ 493610 w 2026996"/>
                <a:gd name="connsiteY11" fmla="*/ 647331 h 1310443"/>
                <a:gd name="connsiteX12" fmla="*/ 407403 w 2026996"/>
                <a:gd name="connsiteY12" fmla="*/ 648233 h 1310443"/>
                <a:gd name="connsiteX13" fmla="*/ 272135 w 2026996"/>
                <a:gd name="connsiteY13" fmla="*/ 733437 h 1310443"/>
                <a:gd name="connsiteX14" fmla="*/ 370484 w 2026996"/>
                <a:gd name="connsiteY14" fmla="*/ 840041 h 1310443"/>
                <a:gd name="connsiteX15" fmla="*/ 471474 w 2026996"/>
                <a:gd name="connsiteY15" fmla="*/ 914908 h 1310443"/>
                <a:gd name="connsiteX16" fmla="*/ 513651 w 2026996"/>
                <a:gd name="connsiteY16" fmla="*/ 908723 h 1310443"/>
                <a:gd name="connsiteX17" fmla="*/ 548360 w 2026996"/>
                <a:gd name="connsiteY17" fmla="*/ 915339 h 1310443"/>
                <a:gd name="connsiteX18" fmla="*/ 425195 w 2026996"/>
                <a:gd name="connsiteY18" fmla="*/ 903249 h 1310443"/>
                <a:gd name="connsiteX19" fmla="*/ 290207 w 2026996"/>
                <a:gd name="connsiteY19" fmla="*/ 896886 h 1310443"/>
                <a:gd name="connsiteX20" fmla="*/ 84163 w 2026996"/>
                <a:gd name="connsiteY20" fmla="*/ 851573 h 1310443"/>
                <a:gd name="connsiteX21" fmla="*/ 6350 w 2026996"/>
                <a:gd name="connsiteY21" fmla="*/ 825144 h 1310443"/>
                <a:gd name="connsiteX22" fmla="*/ 96977 w 2026996"/>
                <a:gd name="connsiteY22" fmla="*/ 925347 h 1310443"/>
                <a:gd name="connsiteX23" fmla="*/ 153517 w 2026996"/>
                <a:gd name="connsiteY23" fmla="*/ 891971 h 1310443"/>
                <a:gd name="connsiteX24" fmla="*/ 309460 w 2026996"/>
                <a:gd name="connsiteY24" fmla="*/ 960590 h 1310443"/>
                <a:gd name="connsiteX25" fmla="*/ 153530 w 2026996"/>
                <a:gd name="connsiteY25" fmla="*/ 1054036 h 1310443"/>
                <a:gd name="connsiteX26" fmla="*/ 305536 w 2026996"/>
                <a:gd name="connsiteY26" fmla="*/ 1090282 h 1310443"/>
                <a:gd name="connsiteX27" fmla="*/ 432054 w 2026996"/>
                <a:gd name="connsiteY27" fmla="*/ 1131214 h 1310443"/>
                <a:gd name="connsiteX28" fmla="*/ 425932 w 2026996"/>
                <a:gd name="connsiteY28" fmla="*/ 1193368 h 1310443"/>
                <a:gd name="connsiteX29" fmla="*/ 578395 w 2026996"/>
                <a:gd name="connsiteY29" fmla="*/ 1253058 h 1310443"/>
                <a:gd name="connsiteX30" fmla="*/ 786853 w 2026996"/>
                <a:gd name="connsiteY30" fmla="*/ 1207173 h 1310443"/>
                <a:gd name="connsiteX31" fmla="*/ 889571 w 2026996"/>
                <a:gd name="connsiteY31" fmla="*/ 1185532 h 1310443"/>
                <a:gd name="connsiteX32" fmla="*/ 958557 w 2026996"/>
                <a:gd name="connsiteY32" fmla="*/ 1132675 h 1310443"/>
                <a:gd name="connsiteX33" fmla="*/ 962494 w 2026996"/>
                <a:gd name="connsiteY33" fmla="*/ 1192669 h 1310443"/>
                <a:gd name="connsiteX34" fmla="*/ 1150302 w 2026996"/>
                <a:gd name="connsiteY34" fmla="*/ 1230871 h 1310443"/>
                <a:gd name="connsiteX35" fmla="*/ 1160564 w 2026996"/>
                <a:gd name="connsiteY35" fmla="*/ 1179017 h 1310443"/>
                <a:gd name="connsiteX36" fmla="*/ 1197406 w 2026996"/>
                <a:gd name="connsiteY36" fmla="*/ 1206487 h 1310443"/>
                <a:gd name="connsiteX37" fmla="*/ 1200340 w 2026996"/>
                <a:gd name="connsiteY37" fmla="*/ 1198181 h 1310443"/>
                <a:gd name="connsiteX38" fmla="*/ 1202842 w 2026996"/>
                <a:gd name="connsiteY38" fmla="*/ 1189723 h 1310443"/>
                <a:gd name="connsiteX39" fmla="*/ 1217447 w 2026996"/>
                <a:gd name="connsiteY39" fmla="*/ 1111136 h 1310443"/>
                <a:gd name="connsiteX40" fmla="*/ 1354378 w 2026996"/>
                <a:gd name="connsiteY40" fmla="*/ 1109497 h 1310443"/>
                <a:gd name="connsiteX41" fmla="*/ 1499679 w 2026996"/>
                <a:gd name="connsiteY41" fmla="*/ 1172375 h 1310443"/>
                <a:gd name="connsiteX42" fmla="*/ 1487702 w 2026996"/>
                <a:gd name="connsiteY42" fmla="*/ 1056398 h 1310443"/>
                <a:gd name="connsiteX43" fmla="*/ 1590268 w 2026996"/>
                <a:gd name="connsiteY43" fmla="*/ 1193063 h 1310443"/>
                <a:gd name="connsiteX44" fmla="*/ 1617979 w 2026996"/>
                <a:gd name="connsiteY44" fmla="*/ 1125982 h 1310443"/>
                <a:gd name="connsiteX45" fmla="*/ 1684528 w 2026996"/>
                <a:gd name="connsiteY45" fmla="*/ 1174153 h 1310443"/>
                <a:gd name="connsiteX46" fmla="*/ 1737512 w 2026996"/>
                <a:gd name="connsiteY46" fmla="*/ 1131900 h 1310443"/>
                <a:gd name="connsiteX47" fmla="*/ 1670405 w 2026996"/>
                <a:gd name="connsiteY47" fmla="*/ 1207300 h 1310443"/>
                <a:gd name="connsiteX48" fmla="*/ 1666875 w 2026996"/>
                <a:gd name="connsiteY48" fmla="*/ 1282331 h 1310443"/>
                <a:gd name="connsiteX49" fmla="*/ 1730247 w 2026996"/>
                <a:gd name="connsiteY49" fmla="*/ 1293203 h 1310443"/>
                <a:gd name="connsiteX50" fmla="*/ 1753018 w 2026996"/>
                <a:gd name="connsiteY50" fmla="*/ 1282712 h 1310443"/>
                <a:gd name="connsiteX51" fmla="*/ 1774685 w 2026996"/>
                <a:gd name="connsiteY51" fmla="*/ 1143330 h 1310443"/>
                <a:gd name="connsiteX52" fmla="*/ 1895500 w 2026996"/>
                <a:gd name="connsiteY52" fmla="*/ 1111339 h 1310443"/>
                <a:gd name="connsiteX53" fmla="*/ 2020646 w 2026996"/>
                <a:gd name="connsiteY53" fmla="*/ 1039596 h 1310443"/>
                <a:gd name="connsiteX54" fmla="*/ 1897913 w 2026996"/>
                <a:gd name="connsiteY54" fmla="*/ 844855 h 1310443"/>
                <a:gd name="connsiteX55" fmla="*/ 1825459 w 2026996"/>
                <a:gd name="connsiteY55" fmla="*/ 819937 h 1310443"/>
                <a:gd name="connsiteX56" fmla="*/ 1812023 w 2026996"/>
                <a:gd name="connsiteY56" fmla="*/ 757212 h 1310443"/>
                <a:gd name="connsiteX57" fmla="*/ 1770900 w 2026996"/>
                <a:gd name="connsiteY57" fmla="*/ 708304 h 1310443"/>
                <a:gd name="connsiteX58" fmla="*/ 1812099 w 2026996"/>
                <a:gd name="connsiteY58" fmla="*/ 648804 h 1310443"/>
                <a:gd name="connsiteX59" fmla="*/ 1825459 w 2026996"/>
                <a:gd name="connsiteY59" fmla="*/ 569709 h 1310443"/>
                <a:gd name="connsiteX60" fmla="*/ 1661324 w 2026996"/>
                <a:gd name="connsiteY60" fmla="*/ 233172 h 1310443"/>
                <a:gd name="connsiteX61" fmla="*/ 1562557 w 2026996"/>
                <a:gd name="connsiteY61" fmla="*/ 244233 h 1310443"/>
                <a:gd name="connsiteX62" fmla="*/ 1529791 w 2026996"/>
                <a:gd name="connsiteY62" fmla="*/ 134772 h 1310443"/>
                <a:gd name="connsiteX63" fmla="*/ 1417561 w 2026996"/>
                <a:gd name="connsiteY63" fmla="*/ 136347 h 1310443"/>
                <a:gd name="connsiteX64" fmla="*/ 1403832 w 2026996"/>
                <a:gd name="connsiteY64" fmla="*/ 217068 h 1310443"/>
                <a:gd name="connsiteX65" fmla="*/ 1304734 w 2026996"/>
                <a:gd name="connsiteY65" fmla="*/ 394804 h 1310443"/>
                <a:gd name="connsiteX66" fmla="*/ 1234846 w 2026996"/>
                <a:gd name="connsiteY66" fmla="*/ 504787 h 1310443"/>
                <a:gd name="connsiteX67" fmla="*/ 1188301 w 2026996"/>
                <a:gd name="connsiteY67" fmla="*/ 636727 h 1310443"/>
                <a:gd name="connsiteX68" fmla="*/ 1036802 w 2026996"/>
                <a:gd name="connsiteY68" fmla="*/ 667283 h 1310443"/>
                <a:gd name="connsiteX69" fmla="*/ 1171600 w 2026996"/>
                <a:gd name="connsiteY69" fmla="*/ 608177 h 1310443"/>
                <a:gd name="connsiteX70" fmla="*/ 1264525 w 2026996"/>
                <a:gd name="connsiteY70" fmla="*/ 410718 h 1310443"/>
                <a:gd name="connsiteX71" fmla="*/ 1292986 w 2026996"/>
                <a:gd name="connsiteY71" fmla="*/ 341681 h 1310443"/>
                <a:gd name="connsiteX72" fmla="*/ 1353210 w 2026996"/>
                <a:gd name="connsiteY72" fmla="*/ 44755 h 1310443"/>
                <a:gd name="connsiteX73" fmla="*/ 1174432 w 2026996"/>
                <a:gd name="connsiteY73" fmla="*/ 91440 h 1310443"/>
                <a:gd name="connsiteX74" fmla="*/ 1161224 w 2026996"/>
                <a:gd name="connsiteY74" fmla="*/ 55651 h 1310443"/>
                <a:gd name="connsiteX75" fmla="*/ 1157858 w 2026996"/>
                <a:gd name="connsiteY75" fmla="*/ 44374 h 1310443"/>
                <a:gd name="connsiteX76" fmla="*/ 1146720 w 2026996"/>
                <a:gd name="connsiteY76" fmla="*/ 6350 h 1310443"/>
                <a:gd name="connsiteX77" fmla="*/ 1005751 w 2026996"/>
                <a:gd name="connsiteY77" fmla="*/ 74168 h 1310443"/>
                <a:gd name="connsiteX78" fmla="*/ 848105 w 2026996"/>
                <a:gd name="connsiteY78" fmla="*/ 13957 h 131044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 ang="56">
                  <a:pos x="connsiteX56" y="connsiteY56"/>
                </a:cxn>
                <a:cxn ang="57">
                  <a:pos x="connsiteX57" y="connsiteY57"/>
                </a:cxn>
                <a:cxn ang="58">
                  <a:pos x="connsiteX58" y="connsiteY58"/>
                </a:cxn>
                <a:cxn ang="59">
                  <a:pos x="connsiteX59" y="connsiteY59"/>
                </a:cxn>
                <a:cxn ang="60">
                  <a:pos x="connsiteX60" y="connsiteY60"/>
                </a:cxn>
                <a:cxn ang="61">
                  <a:pos x="connsiteX61" y="connsiteY61"/>
                </a:cxn>
                <a:cxn ang="62">
                  <a:pos x="connsiteX62" y="connsiteY62"/>
                </a:cxn>
                <a:cxn ang="63">
                  <a:pos x="connsiteX63" y="connsiteY63"/>
                </a:cxn>
                <a:cxn ang="64">
                  <a:pos x="connsiteX64" y="connsiteY64"/>
                </a:cxn>
                <a:cxn ang="65">
                  <a:pos x="connsiteX65" y="connsiteY65"/>
                </a:cxn>
                <a:cxn ang="66">
                  <a:pos x="connsiteX66" y="connsiteY66"/>
                </a:cxn>
                <a:cxn ang="67">
                  <a:pos x="connsiteX67" y="connsiteY67"/>
                </a:cxn>
                <a:cxn ang="68">
                  <a:pos x="connsiteX68" y="connsiteY68"/>
                </a:cxn>
                <a:cxn ang="69">
                  <a:pos x="connsiteX69" y="connsiteY69"/>
                </a:cxn>
                <a:cxn ang="70">
                  <a:pos x="connsiteX70" y="connsiteY70"/>
                </a:cxn>
                <a:cxn ang="71">
                  <a:pos x="connsiteX71" y="connsiteY71"/>
                </a:cxn>
                <a:cxn ang="72">
                  <a:pos x="connsiteX72" y="connsiteY72"/>
                </a:cxn>
                <a:cxn ang="73">
                  <a:pos x="connsiteX73" y="connsiteY73"/>
                </a:cxn>
                <a:cxn ang="74">
                  <a:pos x="connsiteX74" y="connsiteY74"/>
                </a:cxn>
                <a:cxn ang="75">
                  <a:pos x="connsiteX75" y="connsiteY75"/>
                </a:cxn>
                <a:cxn ang="76">
                  <a:pos x="connsiteX76" y="connsiteY76"/>
                </a:cxn>
                <a:cxn ang="77">
                  <a:pos x="connsiteX77" y="connsiteY77"/>
                </a:cxn>
                <a:cxn ang="78">
                  <a:pos x="connsiteX78" y="connsiteY78"/>
                </a:cxn>
              </a:cxnLst>
              <a:rect l="l" t="t" r="r" b="b"/>
              <a:pathLst>
                <a:path w="2026996" h="1310443">
                  <a:moveTo>
                    <a:pt x="848105" y="13957"/>
                  </a:moveTo>
                  <a:lnTo>
                    <a:pt x="870330" y="40906"/>
                  </a:lnTo>
                  <a:cubicBezTo>
                    <a:pt x="872349" y="43472"/>
                    <a:pt x="875017" y="46571"/>
                    <a:pt x="876986" y="49200"/>
                  </a:cubicBezTo>
                  <a:cubicBezTo>
                    <a:pt x="931798" y="122910"/>
                    <a:pt x="908837" y="123990"/>
                    <a:pt x="898308" y="190919"/>
                  </a:cubicBezTo>
                  <a:cubicBezTo>
                    <a:pt x="897737" y="194475"/>
                    <a:pt x="895680" y="227495"/>
                    <a:pt x="895553" y="229539"/>
                  </a:cubicBezTo>
                  <a:cubicBezTo>
                    <a:pt x="894384" y="247827"/>
                    <a:pt x="893521" y="296151"/>
                    <a:pt x="892416" y="327520"/>
                  </a:cubicBezTo>
                  <a:lnTo>
                    <a:pt x="807237" y="347916"/>
                  </a:lnTo>
                  <a:cubicBezTo>
                    <a:pt x="778573" y="465366"/>
                    <a:pt x="833843" y="416661"/>
                    <a:pt x="866228" y="486537"/>
                  </a:cubicBezTo>
                  <a:cubicBezTo>
                    <a:pt x="833386" y="549618"/>
                    <a:pt x="862824" y="468071"/>
                    <a:pt x="813765" y="548602"/>
                  </a:cubicBezTo>
                  <a:cubicBezTo>
                    <a:pt x="768439" y="623023"/>
                    <a:pt x="781215" y="547827"/>
                    <a:pt x="784021" y="634327"/>
                  </a:cubicBezTo>
                  <a:cubicBezTo>
                    <a:pt x="572655" y="655586"/>
                    <a:pt x="721918" y="612927"/>
                    <a:pt x="594741" y="621334"/>
                  </a:cubicBezTo>
                  <a:lnTo>
                    <a:pt x="493610" y="647331"/>
                  </a:lnTo>
                  <a:cubicBezTo>
                    <a:pt x="448055" y="660234"/>
                    <a:pt x="472655" y="648119"/>
                    <a:pt x="407403" y="648233"/>
                  </a:cubicBezTo>
                  <a:cubicBezTo>
                    <a:pt x="333705" y="790409"/>
                    <a:pt x="363334" y="645464"/>
                    <a:pt x="272135" y="733437"/>
                  </a:cubicBezTo>
                  <a:cubicBezTo>
                    <a:pt x="300228" y="821982"/>
                    <a:pt x="257974" y="717207"/>
                    <a:pt x="370484" y="840041"/>
                  </a:cubicBezTo>
                  <a:cubicBezTo>
                    <a:pt x="513968" y="767664"/>
                    <a:pt x="451624" y="826985"/>
                    <a:pt x="471474" y="914908"/>
                  </a:cubicBezTo>
                  <a:cubicBezTo>
                    <a:pt x="484695" y="914997"/>
                    <a:pt x="513308" y="908723"/>
                    <a:pt x="513651" y="908723"/>
                  </a:cubicBezTo>
                  <a:lnTo>
                    <a:pt x="548360" y="915339"/>
                  </a:lnTo>
                  <a:cubicBezTo>
                    <a:pt x="476554" y="937996"/>
                    <a:pt x="479793" y="922807"/>
                    <a:pt x="425195" y="903249"/>
                  </a:cubicBezTo>
                  <a:cubicBezTo>
                    <a:pt x="360679" y="880173"/>
                    <a:pt x="353682" y="899528"/>
                    <a:pt x="290207" y="896886"/>
                  </a:cubicBezTo>
                  <a:cubicBezTo>
                    <a:pt x="209600" y="893546"/>
                    <a:pt x="252145" y="874204"/>
                    <a:pt x="84163" y="851573"/>
                  </a:cubicBezTo>
                  <a:cubicBezTo>
                    <a:pt x="37668" y="845312"/>
                    <a:pt x="58508" y="841337"/>
                    <a:pt x="6350" y="825144"/>
                  </a:cubicBezTo>
                  <a:cubicBezTo>
                    <a:pt x="35255" y="896886"/>
                    <a:pt x="50647" y="866102"/>
                    <a:pt x="96977" y="925347"/>
                  </a:cubicBezTo>
                  <a:cubicBezTo>
                    <a:pt x="156603" y="898969"/>
                    <a:pt x="80264" y="911923"/>
                    <a:pt x="153517" y="891971"/>
                  </a:cubicBezTo>
                  <a:cubicBezTo>
                    <a:pt x="229120" y="958265"/>
                    <a:pt x="252603" y="908431"/>
                    <a:pt x="309460" y="960590"/>
                  </a:cubicBezTo>
                  <a:cubicBezTo>
                    <a:pt x="305307" y="1082243"/>
                    <a:pt x="199593" y="971003"/>
                    <a:pt x="153530" y="1054036"/>
                  </a:cubicBezTo>
                  <a:cubicBezTo>
                    <a:pt x="231457" y="1129969"/>
                    <a:pt x="176288" y="1019340"/>
                    <a:pt x="305536" y="1090282"/>
                  </a:cubicBezTo>
                  <a:cubicBezTo>
                    <a:pt x="395795" y="1139812"/>
                    <a:pt x="336346" y="1141920"/>
                    <a:pt x="432054" y="1131214"/>
                  </a:cubicBezTo>
                  <a:cubicBezTo>
                    <a:pt x="419493" y="1178064"/>
                    <a:pt x="415023" y="1164678"/>
                    <a:pt x="425932" y="1193368"/>
                  </a:cubicBezTo>
                  <a:cubicBezTo>
                    <a:pt x="500621" y="1222171"/>
                    <a:pt x="506412" y="1208760"/>
                    <a:pt x="578395" y="1253058"/>
                  </a:cubicBezTo>
                  <a:cubicBezTo>
                    <a:pt x="619023" y="1239075"/>
                    <a:pt x="611809" y="1206792"/>
                    <a:pt x="786853" y="1207173"/>
                  </a:cubicBezTo>
                  <a:lnTo>
                    <a:pt x="889571" y="1185532"/>
                  </a:lnTo>
                  <a:cubicBezTo>
                    <a:pt x="933805" y="1172807"/>
                    <a:pt x="959548" y="1205674"/>
                    <a:pt x="958557" y="1132675"/>
                  </a:cubicBezTo>
                  <a:lnTo>
                    <a:pt x="962494" y="1192669"/>
                  </a:lnTo>
                  <a:cubicBezTo>
                    <a:pt x="1083652" y="1207554"/>
                    <a:pt x="1105737" y="1334630"/>
                    <a:pt x="1150302" y="1230871"/>
                  </a:cubicBezTo>
                  <a:lnTo>
                    <a:pt x="1160564" y="1179017"/>
                  </a:lnTo>
                  <a:cubicBezTo>
                    <a:pt x="1191538" y="1189164"/>
                    <a:pt x="1183182" y="1182204"/>
                    <a:pt x="1197406" y="1206487"/>
                  </a:cubicBezTo>
                  <a:cubicBezTo>
                    <a:pt x="1199019" y="1204048"/>
                    <a:pt x="1200098" y="1196416"/>
                    <a:pt x="1200340" y="1198181"/>
                  </a:cubicBezTo>
                  <a:cubicBezTo>
                    <a:pt x="1200568" y="1199959"/>
                    <a:pt x="1202563" y="1191387"/>
                    <a:pt x="1202842" y="1189723"/>
                  </a:cubicBezTo>
                  <a:cubicBezTo>
                    <a:pt x="1217917" y="1101128"/>
                    <a:pt x="1182954" y="1168425"/>
                    <a:pt x="1217447" y="1111136"/>
                  </a:cubicBezTo>
                  <a:cubicBezTo>
                    <a:pt x="1258303" y="1094194"/>
                    <a:pt x="1305420" y="1092467"/>
                    <a:pt x="1354378" y="1109497"/>
                  </a:cubicBezTo>
                  <a:cubicBezTo>
                    <a:pt x="1463014" y="1147292"/>
                    <a:pt x="1365059" y="1205572"/>
                    <a:pt x="1499679" y="1172375"/>
                  </a:cubicBezTo>
                  <a:cubicBezTo>
                    <a:pt x="1529956" y="1098499"/>
                    <a:pt x="1516316" y="1138174"/>
                    <a:pt x="1487702" y="1056398"/>
                  </a:cubicBezTo>
                  <a:cubicBezTo>
                    <a:pt x="1561630" y="1084275"/>
                    <a:pt x="1561210" y="1156995"/>
                    <a:pt x="1590268" y="1193063"/>
                  </a:cubicBezTo>
                  <a:lnTo>
                    <a:pt x="1617979" y="1125982"/>
                  </a:lnTo>
                  <a:lnTo>
                    <a:pt x="1684528" y="1174153"/>
                  </a:lnTo>
                  <a:lnTo>
                    <a:pt x="1737512" y="1131900"/>
                  </a:lnTo>
                  <a:cubicBezTo>
                    <a:pt x="1742464" y="1216292"/>
                    <a:pt x="1688972" y="1176540"/>
                    <a:pt x="1670405" y="1207300"/>
                  </a:cubicBezTo>
                  <a:cubicBezTo>
                    <a:pt x="1662353" y="1260411"/>
                    <a:pt x="1644459" y="1245413"/>
                    <a:pt x="1666875" y="1282331"/>
                  </a:cubicBezTo>
                  <a:cubicBezTo>
                    <a:pt x="1688909" y="1318628"/>
                    <a:pt x="1672983" y="1300441"/>
                    <a:pt x="1730247" y="1293203"/>
                  </a:cubicBezTo>
                  <a:cubicBezTo>
                    <a:pt x="1753006" y="1285621"/>
                    <a:pt x="1742528" y="1296924"/>
                    <a:pt x="1753018" y="1282712"/>
                  </a:cubicBezTo>
                  <a:cubicBezTo>
                    <a:pt x="1782521" y="1207287"/>
                    <a:pt x="1762670" y="1210551"/>
                    <a:pt x="1774685" y="1143330"/>
                  </a:cubicBezTo>
                  <a:cubicBezTo>
                    <a:pt x="1878800" y="1120559"/>
                    <a:pt x="1806625" y="1185354"/>
                    <a:pt x="1895500" y="1111339"/>
                  </a:cubicBezTo>
                  <a:cubicBezTo>
                    <a:pt x="1961070" y="1056741"/>
                    <a:pt x="1955241" y="1103465"/>
                    <a:pt x="2020646" y="1039596"/>
                  </a:cubicBezTo>
                  <a:cubicBezTo>
                    <a:pt x="1957895" y="979665"/>
                    <a:pt x="2053005" y="925080"/>
                    <a:pt x="1897913" y="844855"/>
                  </a:cubicBezTo>
                  <a:cubicBezTo>
                    <a:pt x="1876246" y="833666"/>
                    <a:pt x="1848649" y="830173"/>
                    <a:pt x="1825459" y="819937"/>
                  </a:cubicBezTo>
                  <a:cubicBezTo>
                    <a:pt x="1800923" y="767410"/>
                    <a:pt x="1825358" y="786930"/>
                    <a:pt x="1812023" y="757212"/>
                  </a:cubicBezTo>
                  <a:cubicBezTo>
                    <a:pt x="1795957" y="721423"/>
                    <a:pt x="1799348" y="754405"/>
                    <a:pt x="1770900" y="708304"/>
                  </a:cubicBezTo>
                  <a:cubicBezTo>
                    <a:pt x="1811858" y="668223"/>
                    <a:pt x="1787690" y="705853"/>
                    <a:pt x="1812099" y="648804"/>
                  </a:cubicBezTo>
                  <a:cubicBezTo>
                    <a:pt x="1822450" y="624649"/>
                    <a:pt x="1828151" y="612483"/>
                    <a:pt x="1825459" y="569709"/>
                  </a:cubicBezTo>
                  <a:cubicBezTo>
                    <a:pt x="1797798" y="497878"/>
                    <a:pt x="1685721" y="567182"/>
                    <a:pt x="1661324" y="233172"/>
                  </a:cubicBezTo>
                  <a:lnTo>
                    <a:pt x="1562557" y="244233"/>
                  </a:lnTo>
                  <a:cubicBezTo>
                    <a:pt x="1535683" y="201726"/>
                    <a:pt x="1528711" y="198335"/>
                    <a:pt x="1529791" y="134772"/>
                  </a:cubicBezTo>
                  <a:lnTo>
                    <a:pt x="1417561" y="136347"/>
                  </a:lnTo>
                  <a:cubicBezTo>
                    <a:pt x="1402092" y="179578"/>
                    <a:pt x="1411478" y="182981"/>
                    <a:pt x="1403832" y="217068"/>
                  </a:cubicBezTo>
                  <a:cubicBezTo>
                    <a:pt x="1375498" y="343382"/>
                    <a:pt x="1332179" y="348793"/>
                    <a:pt x="1304734" y="394804"/>
                  </a:cubicBezTo>
                  <a:cubicBezTo>
                    <a:pt x="1243177" y="498081"/>
                    <a:pt x="1259916" y="431000"/>
                    <a:pt x="1234846" y="504787"/>
                  </a:cubicBezTo>
                  <a:cubicBezTo>
                    <a:pt x="1218856" y="551840"/>
                    <a:pt x="1209573" y="594944"/>
                    <a:pt x="1188301" y="636727"/>
                  </a:cubicBezTo>
                  <a:cubicBezTo>
                    <a:pt x="1069949" y="635254"/>
                    <a:pt x="1117117" y="652259"/>
                    <a:pt x="1036802" y="667283"/>
                  </a:cubicBezTo>
                  <a:cubicBezTo>
                    <a:pt x="1066837" y="602234"/>
                    <a:pt x="1090104" y="620750"/>
                    <a:pt x="1171600" y="608177"/>
                  </a:cubicBezTo>
                  <a:cubicBezTo>
                    <a:pt x="1216088" y="382613"/>
                    <a:pt x="1220533" y="513791"/>
                    <a:pt x="1264525" y="410718"/>
                  </a:cubicBezTo>
                  <a:cubicBezTo>
                    <a:pt x="1279931" y="374624"/>
                    <a:pt x="1268374" y="375208"/>
                    <a:pt x="1292986" y="341681"/>
                  </a:cubicBezTo>
                  <a:cubicBezTo>
                    <a:pt x="1412379" y="178955"/>
                    <a:pt x="1365160" y="284276"/>
                    <a:pt x="1353210" y="44755"/>
                  </a:cubicBezTo>
                  <a:cubicBezTo>
                    <a:pt x="1287297" y="103009"/>
                    <a:pt x="1286116" y="91884"/>
                    <a:pt x="1174432" y="91440"/>
                  </a:cubicBezTo>
                  <a:lnTo>
                    <a:pt x="1161224" y="55651"/>
                  </a:lnTo>
                  <a:cubicBezTo>
                    <a:pt x="1160030" y="51994"/>
                    <a:pt x="1158964" y="47930"/>
                    <a:pt x="1157858" y="44374"/>
                  </a:cubicBezTo>
                  <a:cubicBezTo>
                    <a:pt x="1149336" y="17272"/>
                    <a:pt x="1170343" y="45059"/>
                    <a:pt x="1146720" y="6350"/>
                  </a:cubicBezTo>
                  <a:cubicBezTo>
                    <a:pt x="1072248" y="23114"/>
                    <a:pt x="1126680" y="72174"/>
                    <a:pt x="1005751" y="74168"/>
                  </a:cubicBezTo>
                  <a:cubicBezTo>
                    <a:pt x="934313" y="75349"/>
                    <a:pt x="954734" y="33032"/>
                    <a:pt x="848105" y="13957"/>
                  </a:cubicBezTo>
                </a:path>
              </a:pathLst>
            </a:custGeom>
            <a:grp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0" name="Freeform 3">
              <a:extLst>
                <a:ext uri="{FF2B5EF4-FFF2-40B4-BE49-F238E27FC236}">
                  <a16:creationId xmlns:a16="http://schemas.microsoft.com/office/drawing/2014/main" id="{3B0C7D42-B0F1-4C38-AAF9-0AE49D0DD5A5}"/>
                </a:ext>
              </a:extLst>
            </p:cNvPr>
            <p:cNvSpPr/>
            <p:nvPr/>
          </p:nvSpPr>
          <p:spPr>
            <a:xfrm>
              <a:off x="5806729" y="2077082"/>
              <a:ext cx="1182026" cy="575134"/>
            </a:xfrm>
            <a:custGeom>
              <a:avLst/>
              <a:gdLst>
                <a:gd name="connsiteX0" fmla="*/ 1695005 w 2262911"/>
                <a:gd name="connsiteY0" fmla="*/ 19586 h 1101055"/>
                <a:gd name="connsiteX1" fmla="*/ 1696428 w 2262911"/>
                <a:gd name="connsiteY1" fmla="*/ 117262 h 1101055"/>
                <a:gd name="connsiteX2" fmla="*/ 1517866 w 2262911"/>
                <a:gd name="connsiteY2" fmla="*/ 109096 h 1101055"/>
                <a:gd name="connsiteX3" fmla="*/ 1467281 w 2262911"/>
                <a:gd name="connsiteY3" fmla="*/ 55387 h 1101055"/>
                <a:gd name="connsiteX4" fmla="*/ 1233855 w 2262911"/>
                <a:gd name="connsiteY4" fmla="*/ 157051 h 1101055"/>
                <a:gd name="connsiteX5" fmla="*/ 991489 w 2262911"/>
                <a:gd name="connsiteY5" fmla="*/ 150384 h 1101055"/>
                <a:gd name="connsiteX6" fmla="*/ 996429 w 2262911"/>
                <a:gd name="connsiteY6" fmla="*/ 247538 h 1101055"/>
                <a:gd name="connsiteX7" fmla="*/ 904506 w 2262911"/>
                <a:gd name="connsiteY7" fmla="*/ 297614 h 1101055"/>
                <a:gd name="connsiteX8" fmla="*/ 509270 w 2262911"/>
                <a:gd name="connsiteY8" fmla="*/ 273307 h 1101055"/>
                <a:gd name="connsiteX9" fmla="*/ 467918 w 2262911"/>
                <a:gd name="connsiteY9" fmla="*/ 425529 h 1101055"/>
                <a:gd name="connsiteX10" fmla="*/ 338645 w 2262911"/>
                <a:gd name="connsiteY10" fmla="*/ 474983 h 1101055"/>
                <a:gd name="connsiteX11" fmla="*/ 214909 w 2262911"/>
                <a:gd name="connsiteY11" fmla="*/ 523179 h 1101055"/>
                <a:gd name="connsiteX12" fmla="*/ 172846 w 2262911"/>
                <a:gd name="connsiteY12" fmla="*/ 479377 h 1101055"/>
                <a:gd name="connsiteX13" fmla="*/ 143395 w 2262911"/>
                <a:gd name="connsiteY13" fmla="*/ 404053 h 1101055"/>
                <a:gd name="connsiteX14" fmla="*/ 6350 w 2262911"/>
                <a:gd name="connsiteY14" fmla="*/ 658612 h 1101055"/>
                <a:gd name="connsiteX15" fmla="*/ 40830 w 2262911"/>
                <a:gd name="connsiteY15" fmla="*/ 687784 h 1101055"/>
                <a:gd name="connsiteX16" fmla="*/ 131736 w 2262911"/>
                <a:gd name="connsiteY16" fmla="*/ 694362 h 1101055"/>
                <a:gd name="connsiteX17" fmla="*/ 348246 w 2262911"/>
                <a:gd name="connsiteY17" fmla="*/ 773179 h 1101055"/>
                <a:gd name="connsiteX18" fmla="*/ 466344 w 2262911"/>
                <a:gd name="connsiteY18" fmla="*/ 770423 h 1101055"/>
                <a:gd name="connsiteX19" fmla="*/ 603516 w 2262911"/>
                <a:gd name="connsiteY19" fmla="*/ 755704 h 1101055"/>
                <a:gd name="connsiteX20" fmla="*/ 729501 w 2262911"/>
                <a:gd name="connsiteY20" fmla="*/ 721045 h 1101055"/>
                <a:gd name="connsiteX21" fmla="*/ 816203 w 2262911"/>
                <a:gd name="connsiteY21" fmla="*/ 788927 h 1101055"/>
                <a:gd name="connsiteX22" fmla="*/ 966470 w 2262911"/>
                <a:gd name="connsiteY22" fmla="*/ 823877 h 1101055"/>
                <a:gd name="connsiteX23" fmla="*/ 1096594 w 2262911"/>
                <a:gd name="connsiteY23" fmla="*/ 842470 h 1101055"/>
                <a:gd name="connsiteX24" fmla="*/ 1116533 w 2262911"/>
                <a:gd name="connsiteY24" fmla="*/ 946623 h 1101055"/>
                <a:gd name="connsiteX25" fmla="*/ 1151776 w 2262911"/>
                <a:gd name="connsiteY25" fmla="*/ 1077090 h 1101055"/>
                <a:gd name="connsiteX26" fmla="*/ 1241285 w 2262911"/>
                <a:gd name="connsiteY26" fmla="*/ 1048743 h 1101055"/>
                <a:gd name="connsiteX27" fmla="*/ 1309941 w 2262911"/>
                <a:gd name="connsiteY27" fmla="*/ 1094705 h 1101055"/>
                <a:gd name="connsiteX28" fmla="*/ 1532547 w 2262911"/>
                <a:gd name="connsiteY28" fmla="*/ 1067616 h 1101055"/>
                <a:gd name="connsiteX29" fmla="*/ 1552867 w 2262911"/>
                <a:gd name="connsiteY29" fmla="*/ 1062129 h 1101055"/>
                <a:gd name="connsiteX30" fmla="*/ 1684197 w 2262911"/>
                <a:gd name="connsiteY30" fmla="*/ 932767 h 1101055"/>
                <a:gd name="connsiteX31" fmla="*/ 1708505 w 2262911"/>
                <a:gd name="connsiteY31" fmla="*/ 868784 h 1101055"/>
                <a:gd name="connsiteX32" fmla="*/ 1779409 w 2262911"/>
                <a:gd name="connsiteY32" fmla="*/ 870638 h 1101055"/>
                <a:gd name="connsiteX33" fmla="*/ 1885416 w 2262911"/>
                <a:gd name="connsiteY33" fmla="*/ 775198 h 1101055"/>
                <a:gd name="connsiteX34" fmla="*/ 1929307 w 2262911"/>
                <a:gd name="connsiteY34" fmla="*/ 804434 h 1101055"/>
                <a:gd name="connsiteX35" fmla="*/ 2066683 w 2262911"/>
                <a:gd name="connsiteY35" fmla="*/ 697995 h 1101055"/>
                <a:gd name="connsiteX36" fmla="*/ 2055482 w 2262911"/>
                <a:gd name="connsiteY36" fmla="*/ 432323 h 1101055"/>
                <a:gd name="connsiteX37" fmla="*/ 2192185 w 2262911"/>
                <a:gd name="connsiteY37" fmla="*/ 354333 h 1101055"/>
                <a:gd name="connsiteX38" fmla="*/ 2088375 w 2262911"/>
                <a:gd name="connsiteY38" fmla="*/ 311204 h 1101055"/>
                <a:gd name="connsiteX39" fmla="*/ 2224785 w 2262911"/>
                <a:gd name="connsiteY39" fmla="*/ 269598 h 1101055"/>
                <a:gd name="connsiteX40" fmla="*/ 2228570 w 2262911"/>
                <a:gd name="connsiteY40" fmla="*/ 259604 h 1101055"/>
                <a:gd name="connsiteX41" fmla="*/ 2239797 w 2262911"/>
                <a:gd name="connsiteY41" fmla="*/ 228857 h 1101055"/>
                <a:gd name="connsiteX42" fmla="*/ 2256561 w 2262911"/>
                <a:gd name="connsiteY42" fmla="*/ 187391 h 1101055"/>
                <a:gd name="connsiteX43" fmla="*/ 2156523 w 2262911"/>
                <a:gd name="connsiteY43" fmla="*/ 138483 h 1101055"/>
                <a:gd name="connsiteX44" fmla="*/ 2039378 w 2262911"/>
                <a:gd name="connsiteY44" fmla="*/ 145773 h 1101055"/>
                <a:gd name="connsiteX45" fmla="*/ 1948319 w 2262911"/>
                <a:gd name="connsiteY45" fmla="*/ 31067 h 1101055"/>
                <a:gd name="connsiteX46" fmla="*/ 1865871 w 2262911"/>
                <a:gd name="connsiteY46" fmla="*/ 49444 h 1101055"/>
                <a:gd name="connsiteX47" fmla="*/ 1695005 w 2262911"/>
                <a:gd name="connsiteY47" fmla="*/ 19586 h 110105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Lst>
              <a:rect l="l" t="t" r="r" b="b"/>
              <a:pathLst>
                <a:path w="2262911" h="1101055">
                  <a:moveTo>
                    <a:pt x="1695005" y="19586"/>
                  </a:moveTo>
                  <a:lnTo>
                    <a:pt x="1696428" y="117262"/>
                  </a:lnTo>
                  <a:lnTo>
                    <a:pt x="1517866" y="109096"/>
                  </a:lnTo>
                  <a:cubicBezTo>
                    <a:pt x="1488947" y="76241"/>
                    <a:pt x="1510563" y="83315"/>
                    <a:pt x="1467281" y="55387"/>
                  </a:cubicBezTo>
                  <a:cubicBezTo>
                    <a:pt x="1321028" y="-39011"/>
                    <a:pt x="1401178" y="130775"/>
                    <a:pt x="1233855" y="157051"/>
                  </a:cubicBezTo>
                  <a:cubicBezTo>
                    <a:pt x="1101331" y="177879"/>
                    <a:pt x="1291145" y="136832"/>
                    <a:pt x="991489" y="150384"/>
                  </a:cubicBezTo>
                  <a:lnTo>
                    <a:pt x="996429" y="247538"/>
                  </a:lnTo>
                  <a:cubicBezTo>
                    <a:pt x="969912" y="258867"/>
                    <a:pt x="907948" y="296980"/>
                    <a:pt x="904506" y="297614"/>
                  </a:cubicBezTo>
                  <a:lnTo>
                    <a:pt x="509270" y="273307"/>
                  </a:lnTo>
                  <a:cubicBezTo>
                    <a:pt x="482448" y="316093"/>
                    <a:pt x="462724" y="365394"/>
                    <a:pt x="467918" y="425529"/>
                  </a:cubicBezTo>
                  <a:cubicBezTo>
                    <a:pt x="368896" y="425872"/>
                    <a:pt x="397612" y="429974"/>
                    <a:pt x="338645" y="474983"/>
                  </a:cubicBezTo>
                  <a:cubicBezTo>
                    <a:pt x="277024" y="522024"/>
                    <a:pt x="279882" y="477409"/>
                    <a:pt x="214909" y="523179"/>
                  </a:cubicBezTo>
                  <a:cubicBezTo>
                    <a:pt x="199834" y="505120"/>
                    <a:pt x="177596" y="487759"/>
                    <a:pt x="172846" y="479377"/>
                  </a:cubicBezTo>
                  <a:lnTo>
                    <a:pt x="143395" y="404053"/>
                  </a:lnTo>
                  <a:cubicBezTo>
                    <a:pt x="137731" y="593575"/>
                    <a:pt x="120828" y="435054"/>
                    <a:pt x="6350" y="658612"/>
                  </a:cubicBezTo>
                  <a:lnTo>
                    <a:pt x="40830" y="687784"/>
                  </a:lnTo>
                  <a:cubicBezTo>
                    <a:pt x="96139" y="744426"/>
                    <a:pt x="93789" y="706808"/>
                    <a:pt x="131736" y="694362"/>
                  </a:cubicBezTo>
                  <a:cubicBezTo>
                    <a:pt x="176987" y="793867"/>
                    <a:pt x="211849" y="781091"/>
                    <a:pt x="348246" y="773179"/>
                  </a:cubicBezTo>
                  <a:cubicBezTo>
                    <a:pt x="429133" y="760098"/>
                    <a:pt x="387222" y="791086"/>
                    <a:pt x="466344" y="770423"/>
                  </a:cubicBezTo>
                  <a:cubicBezTo>
                    <a:pt x="540080" y="751170"/>
                    <a:pt x="521754" y="757012"/>
                    <a:pt x="603516" y="755704"/>
                  </a:cubicBezTo>
                  <a:cubicBezTo>
                    <a:pt x="699668" y="754180"/>
                    <a:pt x="663829" y="725554"/>
                    <a:pt x="729501" y="721045"/>
                  </a:cubicBezTo>
                  <a:cubicBezTo>
                    <a:pt x="796315" y="716448"/>
                    <a:pt x="789102" y="740286"/>
                    <a:pt x="816203" y="788927"/>
                  </a:cubicBezTo>
                  <a:cubicBezTo>
                    <a:pt x="902970" y="796712"/>
                    <a:pt x="909422" y="815991"/>
                    <a:pt x="966470" y="823877"/>
                  </a:cubicBezTo>
                  <a:cubicBezTo>
                    <a:pt x="1039266" y="833948"/>
                    <a:pt x="1000277" y="802592"/>
                    <a:pt x="1096594" y="842470"/>
                  </a:cubicBezTo>
                  <a:cubicBezTo>
                    <a:pt x="1095247" y="914657"/>
                    <a:pt x="1060640" y="888596"/>
                    <a:pt x="1116533" y="946623"/>
                  </a:cubicBezTo>
                  <a:cubicBezTo>
                    <a:pt x="1171803" y="1004014"/>
                    <a:pt x="1154595" y="984875"/>
                    <a:pt x="1151776" y="1077090"/>
                  </a:cubicBezTo>
                  <a:cubicBezTo>
                    <a:pt x="1223403" y="1064441"/>
                    <a:pt x="1191298" y="1047588"/>
                    <a:pt x="1241285" y="1048743"/>
                  </a:cubicBezTo>
                  <a:cubicBezTo>
                    <a:pt x="1297064" y="1050014"/>
                    <a:pt x="1257693" y="1058573"/>
                    <a:pt x="1309941" y="1094705"/>
                  </a:cubicBezTo>
                  <a:cubicBezTo>
                    <a:pt x="1476400" y="1035662"/>
                    <a:pt x="1383830" y="1094083"/>
                    <a:pt x="1532547" y="1067616"/>
                  </a:cubicBezTo>
                  <a:lnTo>
                    <a:pt x="1552867" y="1062129"/>
                  </a:lnTo>
                  <a:cubicBezTo>
                    <a:pt x="1615681" y="1045581"/>
                    <a:pt x="1533144" y="892419"/>
                    <a:pt x="1684197" y="932767"/>
                  </a:cubicBezTo>
                  <a:lnTo>
                    <a:pt x="1708505" y="868784"/>
                  </a:lnTo>
                  <a:lnTo>
                    <a:pt x="1779409" y="870638"/>
                  </a:lnTo>
                  <a:cubicBezTo>
                    <a:pt x="1924977" y="852300"/>
                    <a:pt x="1883816" y="806935"/>
                    <a:pt x="1885416" y="775198"/>
                  </a:cubicBezTo>
                  <a:cubicBezTo>
                    <a:pt x="1927415" y="773420"/>
                    <a:pt x="1898726" y="762282"/>
                    <a:pt x="1929307" y="804434"/>
                  </a:cubicBezTo>
                  <a:cubicBezTo>
                    <a:pt x="1973580" y="732577"/>
                    <a:pt x="2002777" y="780913"/>
                    <a:pt x="2066683" y="697995"/>
                  </a:cubicBezTo>
                  <a:cubicBezTo>
                    <a:pt x="2073998" y="672404"/>
                    <a:pt x="2007399" y="589765"/>
                    <a:pt x="2055482" y="432323"/>
                  </a:cubicBezTo>
                  <a:cubicBezTo>
                    <a:pt x="2112302" y="424678"/>
                    <a:pt x="2177389" y="435257"/>
                    <a:pt x="2192185" y="354333"/>
                  </a:cubicBezTo>
                  <a:cubicBezTo>
                    <a:pt x="2131466" y="307127"/>
                    <a:pt x="2154173" y="336095"/>
                    <a:pt x="2088375" y="311204"/>
                  </a:cubicBezTo>
                  <a:cubicBezTo>
                    <a:pt x="2093645" y="191036"/>
                    <a:pt x="2175344" y="267604"/>
                    <a:pt x="2224785" y="269598"/>
                  </a:cubicBezTo>
                  <a:cubicBezTo>
                    <a:pt x="2226538" y="266500"/>
                    <a:pt x="2227974" y="257673"/>
                    <a:pt x="2228570" y="259604"/>
                  </a:cubicBezTo>
                  <a:lnTo>
                    <a:pt x="2239797" y="228857"/>
                  </a:lnTo>
                  <a:cubicBezTo>
                    <a:pt x="2249093" y="204269"/>
                    <a:pt x="2245080" y="206898"/>
                    <a:pt x="2256561" y="187391"/>
                  </a:cubicBezTo>
                  <a:cubicBezTo>
                    <a:pt x="2242032" y="170704"/>
                    <a:pt x="2234984" y="135042"/>
                    <a:pt x="2156523" y="138483"/>
                  </a:cubicBezTo>
                  <a:cubicBezTo>
                    <a:pt x="2077631" y="141938"/>
                    <a:pt x="2142249" y="155540"/>
                    <a:pt x="2039378" y="145773"/>
                  </a:cubicBezTo>
                  <a:cubicBezTo>
                    <a:pt x="1942782" y="136604"/>
                    <a:pt x="1936940" y="142891"/>
                    <a:pt x="1948319" y="31067"/>
                  </a:cubicBezTo>
                  <a:cubicBezTo>
                    <a:pt x="1887652" y="23676"/>
                    <a:pt x="1902397" y="14366"/>
                    <a:pt x="1865871" y="49444"/>
                  </a:cubicBezTo>
                  <a:cubicBezTo>
                    <a:pt x="1815541" y="-13179"/>
                    <a:pt x="1859013" y="7102"/>
                    <a:pt x="1695005" y="19586"/>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1" name="Freeform 3">
              <a:extLst>
                <a:ext uri="{FF2B5EF4-FFF2-40B4-BE49-F238E27FC236}">
                  <a16:creationId xmlns:a16="http://schemas.microsoft.com/office/drawing/2014/main" id="{F9D7147B-0FA4-4023-AEAD-8EB1E6B82491}"/>
                </a:ext>
              </a:extLst>
            </p:cNvPr>
            <p:cNvSpPr/>
            <p:nvPr/>
          </p:nvSpPr>
          <p:spPr>
            <a:xfrm>
              <a:off x="5940188" y="2450402"/>
              <a:ext cx="844278" cy="688861"/>
            </a:xfrm>
            <a:custGeom>
              <a:avLst/>
              <a:gdLst>
                <a:gd name="connsiteX0" fmla="*/ 92747 w 1616314"/>
                <a:gd name="connsiteY0" fmla="*/ 58483 h 1318779"/>
                <a:gd name="connsiteX1" fmla="*/ 6350 w 1616314"/>
                <a:gd name="connsiteY1" fmla="*/ 111950 h 1318779"/>
                <a:gd name="connsiteX2" fmla="*/ 110095 w 1616314"/>
                <a:gd name="connsiteY2" fmla="*/ 343687 h 1318779"/>
                <a:gd name="connsiteX3" fmla="*/ 91858 w 1616314"/>
                <a:gd name="connsiteY3" fmla="*/ 476554 h 1318779"/>
                <a:gd name="connsiteX4" fmla="*/ 180479 w 1616314"/>
                <a:gd name="connsiteY4" fmla="*/ 482384 h 1318779"/>
                <a:gd name="connsiteX5" fmla="*/ 353580 w 1616314"/>
                <a:gd name="connsiteY5" fmla="*/ 558381 h 1318779"/>
                <a:gd name="connsiteX6" fmla="*/ 334390 w 1616314"/>
                <a:gd name="connsiteY6" fmla="*/ 617804 h 1318779"/>
                <a:gd name="connsiteX7" fmla="*/ 354659 w 1616314"/>
                <a:gd name="connsiteY7" fmla="*/ 754202 h 1318779"/>
                <a:gd name="connsiteX8" fmla="*/ 400811 w 1616314"/>
                <a:gd name="connsiteY8" fmla="*/ 774319 h 1318779"/>
                <a:gd name="connsiteX9" fmla="*/ 434568 w 1616314"/>
                <a:gd name="connsiteY9" fmla="*/ 795096 h 1318779"/>
                <a:gd name="connsiteX10" fmla="*/ 513968 w 1616314"/>
                <a:gd name="connsiteY10" fmla="*/ 799693 h 1318779"/>
                <a:gd name="connsiteX11" fmla="*/ 480364 w 1616314"/>
                <a:gd name="connsiteY11" fmla="*/ 866356 h 1318779"/>
                <a:gd name="connsiteX12" fmla="*/ 580338 w 1616314"/>
                <a:gd name="connsiteY12" fmla="*/ 860501 h 1318779"/>
                <a:gd name="connsiteX13" fmla="*/ 583476 w 1616314"/>
                <a:gd name="connsiteY13" fmla="*/ 981303 h 1318779"/>
                <a:gd name="connsiteX14" fmla="*/ 446417 w 1616314"/>
                <a:gd name="connsiteY14" fmla="*/ 1022883 h 1318779"/>
                <a:gd name="connsiteX15" fmla="*/ 522604 w 1616314"/>
                <a:gd name="connsiteY15" fmla="*/ 1272387 h 1318779"/>
                <a:gd name="connsiteX16" fmla="*/ 552767 w 1616314"/>
                <a:gd name="connsiteY16" fmla="*/ 1300060 h 1318779"/>
                <a:gd name="connsiteX17" fmla="*/ 688492 w 1616314"/>
                <a:gd name="connsiteY17" fmla="*/ 1239532 h 1318779"/>
                <a:gd name="connsiteX18" fmla="*/ 692860 w 1616314"/>
                <a:gd name="connsiteY18" fmla="*/ 1228877 h 1318779"/>
                <a:gd name="connsiteX19" fmla="*/ 711200 w 1616314"/>
                <a:gd name="connsiteY19" fmla="*/ 1214564 h 1318779"/>
                <a:gd name="connsiteX20" fmla="*/ 693610 w 1616314"/>
                <a:gd name="connsiteY20" fmla="*/ 1302613 h 1318779"/>
                <a:gd name="connsiteX21" fmla="*/ 803337 w 1616314"/>
                <a:gd name="connsiteY21" fmla="*/ 1287145 h 1318779"/>
                <a:gd name="connsiteX22" fmla="*/ 910856 w 1616314"/>
                <a:gd name="connsiteY22" fmla="*/ 1294942 h 1318779"/>
                <a:gd name="connsiteX23" fmla="*/ 948880 w 1616314"/>
                <a:gd name="connsiteY23" fmla="*/ 1112037 h 1318779"/>
                <a:gd name="connsiteX24" fmla="*/ 988466 w 1616314"/>
                <a:gd name="connsiteY24" fmla="*/ 1061415 h 1318779"/>
                <a:gd name="connsiteX25" fmla="*/ 969949 w 1616314"/>
                <a:gd name="connsiteY25" fmla="*/ 1242072 h 1318779"/>
                <a:gd name="connsiteX26" fmla="*/ 1105217 w 1616314"/>
                <a:gd name="connsiteY26" fmla="*/ 1156868 h 1318779"/>
                <a:gd name="connsiteX27" fmla="*/ 1191424 w 1616314"/>
                <a:gd name="connsiteY27" fmla="*/ 1155966 h 1318779"/>
                <a:gd name="connsiteX28" fmla="*/ 1292555 w 1616314"/>
                <a:gd name="connsiteY28" fmla="*/ 1129969 h 1318779"/>
                <a:gd name="connsiteX29" fmla="*/ 1481835 w 1616314"/>
                <a:gd name="connsiteY29" fmla="*/ 1142962 h 1318779"/>
                <a:gd name="connsiteX30" fmla="*/ 1511579 w 1616314"/>
                <a:gd name="connsiteY30" fmla="*/ 1057237 h 1318779"/>
                <a:gd name="connsiteX31" fmla="*/ 1564042 w 1616314"/>
                <a:gd name="connsiteY31" fmla="*/ 995172 h 1318779"/>
                <a:gd name="connsiteX32" fmla="*/ 1505051 w 1616314"/>
                <a:gd name="connsiteY32" fmla="*/ 856551 h 1318779"/>
                <a:gd name="connsiteX33" fmla="*/ 1590230 w 1616314"/>
                <a:gd name="connsiteY33" fmla="*/ 836155 h 1318779"/>
                <a:gd name="connsiteX34" fmla="*/ 1593367 w 1616314"/>
                <a:gd name="connsiteY34" fmla="*/ 738174 h 1318779"/>
                <a:gd name="connsiteX35" fmla="*/ 1596122 w 1616314"/>
                <a:gd name="connsiteY35" fmla="*/ 699554 h 1318779"/>
                <a:gd name="connsiteX36" fmla="*/ 1574800 w 1616314"/>
                <a:gd name="connsiteY36" fmla="*/ 557834 h 1318779"/>
                <a:gd name="connsiteX37" fmla="*/ 1568144 w 1616314"/>
                <a:gd name="connsiteY37" fmla="*/ 549541 h 1318779"/>
                <a:gd name="connsiteX38" fmla="*/ 1545919 w 1616314"/>
                <a:gd name="connsiteY38" fmla="*/ 522592 h 1318779"/>
                <a:gd name="connsiteX39" fmla="*/ 1566417 w 1616314"/>
                <a:gd name="connsiteY39" fmla="*/ 343522 h 1318779"/>
                <a:gd name="connsiteX40" fmla="*/ 1523910 w 1616314"/>
                <a:gd name="connsiteY40" fmla="*/ 155943 h 1318779"/>
                <a:gd name="connsiteX41" fmla="*/ 1453006 w 1616314"/>
                <a:gd name="connsiteY41" fmla="*/ 154089 h 1318779"/>
                <a:gd name="connsiteX42" fmla="*/ 1428698 w 1616314"/>
                <a:gd name="connsiteY42" fmla="*/ 218071 h 1318779"/>
                <a:gd name="connsiteX43" fmla="*/ 1297368 w 1616314"/>
                <a:gd name="connsiteY43" fmla="*/ 347433 h 1318779"/>
                <a:gd name="connsiteX44" fmla="*/ 1277048 w 1616314"/>
                <a:gd name="connsiteY44" fmla="*/ 352920 h 1318779"/>
                <a:gd name="connsiteX45" fmla="*/ 1054442 w 1616314"/>
                <a:gd name="connsiteY45" fmla="*/ 380009 h 1318779"/>
                <a:gd name="connsiteX46" fmla="*/ 985786 w 1616314"/>
                <a:gd name="connsiteY46" fmla="*/ 334048 h 1318779"/>
                <a:gd name="connsiteX47" fmla="*/ 896277 w 1616314"/>
                <a:gd name="connsiteY47" fmla="*/ 362394 h 1318779"/>
                <a:gd name="connsiteX48" fmla="*/ 861034 w 1616314"/>
                <a:gd name="connsiteY48" fmla="*/ 231927 h 1318779"/>
                <a:gd name="connsiteX49" fmla="*/ 841095 w 1616314"/>
                <a:gd name="connsiteY49" fmla="*/ 127774 h 1318779"/>
                <a:gd name="connsiteX50" fmla="*/ 710971 w 1616314"/>
                <a:gd name="connsiteY50" fmla="*/ 109182 h 1318779"/>
                <a:gd name="connsiteX51" fmla="*/ 560704 w 1616314"/>
                <a:gd name="connsiteY51" fmla="*/ 74231 h 1318779"/>
                <a:gd name="connsiteX52" fmla="*/ 474002 w 1616314"/>
                <a:gd name="connsiteY52" fmla="*/ 6350 h 1318779"/>
                <a:gd name="connsiteX53" fmla="*/ 348017 w 1616314"/>
                <a:gd name="connsiteY53" fmla="*/ 41008 h 1318779"/>
                <a:gd name="connsiteX54" fmla="*/ 210845 w 1616314"/>
                <a:gd name="connsiteY54" fmla="*/ 55727 h 1318779"/>
                <a:gd name="connsiteX55" fmla="*/ 92747 w 1616314"/>
                <a:gd name="connsiteY55" fmla="*/ 58483 h 13187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 ang="53">
                  <a:pos x="connsiteX53" y="connsiteY53"/>
                </a:cxn>
                <a:cxn ang="54">
                  <a:pos x="connsiteX54" y="connsiteY54"/>
                </a:cxn>
                <a:cxn ang="55">
                  <a:pos x="connsiteX55" y="connsiteY55"/>
                </a:cxn>
              </a:cxnLst>
              <a:rect l="l" t="t" r="r" b="b"/>
              <a:pathLst>
                <a:path w="1616314" h="1318779">
                  <a:moveTo>
                    <a:pt x="92747" y="58483"/>
                  </a:moveTo>
                  <a:cubicBezTo>
                    <a:pt x="61582" y="103644"/>
                    <a:pt x="74510" y="99224"/>
                    <a:pt x="6350" y="111950"/>
                  </a:cubicBezTo>
                  <a:cubicBezTo>
                    <a:pt x="22999" y="222770"/>
                    <a:pt x="22390" y="266534"/>
                    <a:pt x="110095" y="343687"/>
                  </a:cubicBezTo>
                  <a:cubicBezTo>
                    <a:pt x="91719" y="404914"/>
                    <a:pt x="76809" y="391248"/>
                    <a:pt x="91858" y="476554"/>
                  </a:cubicBezTo>
                  <a:cubicBezTo>
                    <a:pt x="131393" y="483565"/>
                    <a:pt x="146253" y="477659"/>
                    <a:pt x="180479" y="482384"/>
                  </a:cubicBezTo>
                  <a:lnTo>
                    <a:pt x="353580" y="558381"/>
                  </a:lnTo>
                  <a:cubicBezTo>
                    <a:pt x="341083" y="629411"/>
                    <a:pt x="341858" y="580694"/>
                    <a:pt x="334390" y="617804"/>
                  </a:cubicBezTo>
                  <a:lnTo>
                    <a:pt x="354659" y="754202"/>
                  </a:lnTo>
                  <a:cubicBezTo>
                    <a:pt x="374281" y="764781"/>
                    <a:pt x="380707" y="763625"/>
                    <a:pt x="400811" y="774319"/>
                  </a:cubicBezTo>
                  <a:cubicBezTo>
                    <a:pt x="433640" y="791794"/>
                    <a:pt x="414781" y="785380"/>
                    <a:pt x="434568" y="795096"/>
                  </a:cubicBezTo>
                  <a:cubicBezTo>
                    <a:pt x="478256" y="816508"/>
                    <a:pt x="447179" y="800633"/>
                    <a:pt x="513968" y="799693"/>
                  </a:cubicBezTo>
                  <a:cubicBezTo>
                    <a:pt x="497788" y="846404"/>
                    <a:pt x="491756" y="826655"/>
                    <a:pt x="480364" y="866356"/>
                  </a:cubicBezTo>
                  <a:lnTo>
                    <a:pt x="580338" y="860501"/>
                  </a:lnTo>
                  <a:lnTo>
                    <a:pt x="583476" y="981303"/>
                  </a:lnTo>
                  <a:cubicBezTo>
                    <a:pt x="518058" y="1028001"/>
                    <a:pt x="501256" y="1000429"/>
                    <a:pt x="446417" y="1022883"/>
                  </a:cubicBezTo>
                  <a:cubicBezTo>
                    <a:pt x="444385" y="1136942"/>
                    <a:pt x="523734" y="1029957"/>
                    <a:pt x="522604" y="1272387"/>
                  </a:cubicBezTo>
                  <a:cubicBezTo>
                    <a:pt x="546430" y="1294523"/>
                    <a:pt x="503910" y="1278509"/>
                    <a:pt x="552767" y="1300060"/>
                  </a:cubicBezTo>
                  <a:cubicBezTo>
                    <a:pt x="621194" y="1323124"/>
                    <a:pt x="650010" y="1325549"/>
                    <a:pt x="688492" y="1239532"/>
                  </a:cubicBezTo>
                  <a:cubicBezTo>
                    <a:pt x="690054" y="1236052"/>
                    <a:pt x="691362" y="1232331"/>
                    <a:pt x="692860" y="1228877"/>
                  </a:cubicBezTo>
                  <a:lnTo>
                    <a:pt x="711200" y="1214564"/>
                  </a:lnTo>
                  <a:cubicBezTo>
                    <a:pt x="709485" y="1274407"/>
                    <a:pt x="701509" y="1244117"/>
                    <a:pt x="693610" y="1302613"/>
                  </a:cubicBezTo>
                  <a:cubicBezTo>
                    <a:pt x="763802" y="1301775"/>
                    <a:pt x="742098" y="1283043"/>
                    <a:pt x="803337" y="1287145"/>
                  </a:cubicBezTo>
                  <a:cubicBezTo>
                    <a:pt x="858837" y="1290840"/>
                    <a:pt x="833398" y="1312672"/>
                    <a:pt x="910856" y="1294942"/>
                  </a:cubicBezTo>
                  <a:cubicBezTo>
                    <a:pt x="955026" y="1189164"/>
                    <a:pt x="870267" y="1201305"/>
                    <a:pt x="948880" y="1112037"/>
                  </a:cubicBezTo>
                  <a:lnTo>
                    <a:pt x="988466" y="1061415"/>
                  </a:lnTo>
                  <a:cubicBezTo>
                    <a:pt x="978928" y="1140307"/>
                    <a:pt x="920012" y="1161910"/>
                    <a:pt x="969949" y="1242072"/>
                  </a:cubicBezTo>
                  <a:cubicBezTo>
                    <a:pt x="1061148" y="1154099"/>
                    <a:pt x="1031519" y="1299044"/>
                    <a:pt x="1105217" y="1156868"/>
                  </a:cubicBezTo>
                  <a:cubicBezTo>
                    <a:pt x="1170469" y="1156754"/>
                    <a:pt x="1145869" y="1168869"/>
                    <a:pt x="1191424" y="1155966"/>
                  </a:cubicBezTo>
                  <a:lnTo>
                    <a:pt x="1292555" y="1129969"/>
                  </a:lnTo>
                  <a:cubicBezTo>
                    <a:pt x="1419732" y="1121562"/>
                    <a:pt x="1270469" y="1164221"/>
                    <a:pt x="1481835" y="1142962"/>
                  </a:cubicBezTo>
                  <a:cubicBezTo>
                    <a:pt x="1479029" y="1056462"/>
                    <a:pt x="1466253" y="1131658"/>
                    <a:pt x="1511579" y="1057237"/>
                  </a:cubicBezTo>
                  <a:cubicBezTo>
                    <a:pt x="1560638" y="976706"/>
                    <a:pt x="1531200" y="1058252"/>
                    <a:pt x="1564042" y="995172"/>
                  </a:cubicBezTo>
                  <a:cubicBezTo>
                    <a:pt x="1531657" y="925296"/>
                    <a:pt x="1476387" y="974001"/>
                    <a:pt x="1505051" y="856551"/>
                  </a:cubicBezTo>
                  <a:lnTo>
                    <a:pt x="1590230" y="836155"/>
                  </a:lnTo>
                  <a:cubicBezTo>
                    <a:pt x="1591335" y="804786"/>
                    <a:pt x="1592198" y="756462"/>
                    <a:pt x="1593367" y="738174"/>
                  </a:cubicBezTo>
                  <a:cubicBezTo>
                    <a:pt x="1593494" y="736130"/>
                    <a:pt x="1595551" y="703110"/>
                    <a:pt x="1596122" y="699554"/>
                  </a:cubicBezTo>
                  <a:cubicBezTo>
                    <a:pt x="1606651" y="632624"/>
                    <a:pt x="1629612" y="631545"/>
                    <a:pt x="1574800" y="557834"/>
                  </a:cubicBezTo>
                  <a:cubicBezTo>
                    <a:pt x="1572831" y="555206"/>
                    <a:pt x="1570163" y="552106"/>
                    <a:pt x="1568144" y="549541"/>
                  </a:cubicBezTo>
                  <a:lnTo>
                    <a:pt x="1545919" y="522592"/>
                  </a:lnTo>
                  <a:cubicBezTo>
                    <a:pt x="1480642" y="429196"/>
                    <a:pt x="1561324" y="420357"/>
                    <a:pt x="1566417" y="343522"/>
                  </a:cubicBezTo>
                  <a:cubicBezTo>
                    <a:pt x="1567535" y="326783"/>
                    <a:pt x="1527567" y="162648"/>
                    <a:pt x="1523910" y="155943"/>
                  </a:cubicBezTo>
                  <a:lnTo>
                    <a:pt x="1453006" y="154089"/>
                  </a:lnTo>
                  <a:lnTo>
                    <a:pt x="1428698" y="218071"/>
                  </a:lnTo>
                  <a:cubicBezTo>
                    <a:pt x="1277645" y="177723"/>
                    <a:pt x="1360182" y="330886"/>
                    <a:pt x="1297368" y="347433"/>
                  </a:cubicBezTo>
                  <a:lnTo>
                    <a:pt x="1277048" y="352920"/>
                  </a:lnTo>
                  <a:cubicBezTo>
                    <a:pt x="1128331" y="379387"/>
                    <a:pt x="1220901" y="320967"/>
                    <a:pt x="1054442" y="380009"/>
                  </a:cubicBezTo>
                  <a:cubicBezTo>
                    <a:pt x="1002194" y="343877"/>
                    <a:pt x="1041565" y="335318"/>
                    <a:pt x="985786" y="334048"/>
                  </a:cubicBezTo>
                  <a:cubicBezTo>
                    <a:pt x="935799" y="332892"/>
                    <a:pt x="967904" y="349745"/>
                    <a:pt x="896277" y="362394"/>
                  </a:cubicBezTo>
                  <a:cubicBezTo>
                    <a:pt x="899096" y="270179"/>
                    <a:pt x="916304" y="289318"/>
                    <a:pt x="861034" y="231927"/>
                  </a:cubicBezTo>
                  <a:cubicBezTo>
                    <a:pt x="805141" y="173901"/>
                    <a:pt x="839748" y="199961"/>
                    <a:pt x="841095" y="127774"/>
                  </a:cubicBezTo>
                  <a:cubicBezTo>
                    <a:pt x="744778" y="87896"/>
                    <a:pt x="783767" y="119253"/>
                    <a:pt x="710971" y="109182"/>
                  </a:cubicBezTo>
                  <a:cubicBezTo>
                    <a:pt x="653922" y="101295"/>
                    <a:pt x="647471" y="82016"/>
                    <a:pt x="560704" y="74231"/>
                  </a:cubicBezTo>
                  <a:cubicBezTo>
                    <a:pt x="533603" y="25590"/>
                    <a:pt x="540816" y="1752"/>
                    <a:pt x="474002" y="6350"/>
                  </a:cubicBezTo>
                  <a:cubicBezTo>
                    <a:pt x="408330" y="10858"/>
                    <a:pt x="444169" y="39484"/>
                    <a:pt x="348017" y="41008"/>
                  </a:cubicBezTo>
                  <a:cubicBezTo>
                    <a:pt x="266255" y="42316"/>
                    <a:pt x="284581" y="36474"/>
                    <a:pt x="210845" y="55727"/>
                  </a:cubicBezTo>
                  <a:cubicBezTo>
                    <a:pt x="131723" y="76390"/>
                    <a:pt x="173634" y="45402"/>
                    <a:pt x="92747" y="58483"/>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2" name="Freeform 3">
              <a:extLst>
                <a:ext uri="{FF2B5EF4-FFF2-40B4-BE49-F238E27FC236}">
                  <a16:creationId xmlns:a16="http://schemas.microsoft.com/office/drawing/2014/main" id="{DCAE3EBC-F116-4CAA-A7C4-62A3A1EBD264}"/>
                </a:ext>
              </a:extLst>
            </p:cNvPr>
            <p:cNvSpPr/>
            <p:nvPr/>
          </p:nvSpPr>
          <p:spPr>
            <a:xfrm>
              <a:off x="6717100" y="686198"/>
              <a:ext cx="739213" cy="962119"/>
            </a:xfrm>
            <a:custGeom>
              <a:avLst/>
              <a:gdLst>
                <a:gd name="connsiteX0" fmla="*/ 58915 w 1415174"/>
                <a:gd name="connsiteY0" fmla="*/ 1493062 h 1841913"/>
                <a:gd name="connsiteX1" fmla="*/ 194500 w 1415174"/>
                <a:gd name="connsiteY1" fmla="*/ 1513776 h 1841913"/>
                <a:gd name="connsiteX2" fmla="*/ 350888 w 1415174"/>
                <a:gd name="connsiteY2" fmla="*/ 1540573 h 1841913"/>
                <a:gd name="connsiteX3" fmla="*/ 510197 w 1415174"/>
                <a:gd name="connsiteY3" fmla="*/ 1517345 h 1841913"/>
                <a:gd name="connsiteX4" fmla="*/ 683069 w 1415174"/>
                <a:gd name="connsiteY4" fmla="*/ 1497304 h 1841913"/>
                <a:gd name="connsiteX5" fmla="*/ 819467 w 1415174"/>
                <a:gd name="connsiteY5" fmla="*/ 1744344 h 1841913"/>
                <a:gd name="connsiteX6" fmla="*/ 918019 w 1415174"/>
                <a:gd name="connsiteY6" fmla="*/ 1816087 h 1841913"/>
                <a:gd name="connsiteX7" fmla="*/ 946836 w 1415174"/>
                <a:gd name="connsiteY7" fmla="*/ 1800275 h 1841913"/>
                <a:gd name="connsiteX8" fmla="*/ 1042860 w 1415174"/>
                <a:gd name="connsiteY8" fmla="*/ 1794332 h 1841913"/>
                <a:gd name="connsiteX9" fmla="*/ 1102817 w 1415174"/>
                <a:gd name="connsiteY9" fmla="*/ 1761870 h 1841913"/>
                <a:gd name="connsiteX10" fmla="*/ 1123912 w 1415174"/>
                <a:gd name="connsiteY10" fmla="*/ 1741843 h 1841913"/>
                <a:gd name="connsiteX11" fmla="*/ 1219111 w 1415174"/>
                <a:gd name="connsiteY11" fmla="*/ 1685137 h 1841913"/>
                <a:gd name="connsiteX12" fmla="*/ 1408824 w 1415174"/>
                <a:gd name="connsiteY12" fmla="*/ 1612303 h 1841913"/>
                <a:gd name="connsiteX13" fmla="*/ 1275346 w 1415174"/>
                <a:gd name="connsiteY13" fmla="*/ 1395895 h 1841913"/>
                <a:gd name="connsiteX14" fmla="*/ 1212063 w 1415174"/>
                <a:gd name="connsiteY14" fmla="*/ 1129106 h 1841913"/>
                <a:gd name="connsiteX15" fmla="*/ 1241297 w 1415174"/>
                <a:gd name="connsiteY15" fmla="*/ 1063180 h 1841913"/>
                <a:gd name="connsiteX16" fmla="*/ 1119060 w 1415174"/>
                <a:gd name="connsiteY16" fmla="*/ 977392 h 1841913"/>
                <a:gd name="connsiteX17" fmla="*/ 985177 w 1415174"/>
                <a:gd name="connsiteY17" fmla="*/ 940384 h 1841913"/>
                <a:gd name="connsiteX18" fmla="*/ 713384 w 1415174"/>
                <a:gd name="connsiteY18" fmla="*/ 904963 h 1841913"/>
                <a:gd name="connsiteX19" fmla="*/ 703275 w 1415174"/>
                <a:gd name="connsiteY19" fmla="*/ 903973 h 1841913"/>
                <a:gd name="connsiteX20" fmla="*/ 692810 w 1415174"/>
                <a:gd name="connsiteY20" fmla="*/ 902322 h 1841913"/>
                <a:gd name="connsiteX21" fmla="*/ 682028 w 1415174"/>
                <a:gd name="connsiteY21" fmla="*/ 900010 h 1841913"/>
                <a:gd name="connsiteX22" fmla="*/ 671004 w 1415174"/>
                <a:gd name="connsiteY22" fmla="*/ 897305 h 1841913"/>
                <a:gd name="connsiteX23" fmla="*/ 694373 w 1415174"/>
                <a:gd name="connsiteY23" fmla="*/ 824153 h 1841913"/>
                <a:gd name="connsiteX24" fmla="*/ 649961 w 1415174"/>
                <a:gd name="connsiteY24" fmla="*/ 768718 h 1841913"/>
                <a:gd name="connsiteX25" fmla="*/ 674382 w 1415174"/>
                <a:gd name="connsiteY25" fmla="*/ 699414 h 1841913"/>
                <a:gd name="connsiteX26" fmla="*/ 569633 w 1415174"/>
                <a:gd name="connsiteY26" fmla="*/ 574662 h 1841913"/>
                <a:gd name="connsiteX27" fmla="*/ 727341 w 1415174"/>
                <a:gd name="connsiteY27" fmla="*/ 518452 h 1841913"/>
                <a:gd name="connsiteX28" fmla="*/ 652539 w 1415174"/>
                <a:gd name="connsiteY28" fmla="*/ 390296 h 1841913"/>
                <a:gd name="connsiteX29" fmla="*/ 635241 w 1415174"/>
                <a:gd name="connsiteY29" fmla="*/ 378891 h 1841913"/>
                <a:gd name="connsiteX30" fmla="*/ 577710 w 1415174"/>
                <a:gd name="connsiteY30" fmla="*/ 311873 h 1841913"/>
                <a:gd name="connsiteX31" fmla="*/ 561543 w 1415174"/>
                <a:gd name="connsiteY31" fmla="*/ 200850 h 1841913"/>
                <a:gd name="connsiteX32" fmla="*/ 525043 w 1415174"/>
                <a:gd name="connsiteY32" fmla="*/ 129705 h 1841913"/>
                <a:gd name="connsiteX33" fmla="*/ 274015 w 1415174"/>
                <a:gd name="connsiteY33" fmla="*/ 38493 h 1841913"/>
                <a:gd name="connsiteX34" fmla="*/ 248869 w 1415174"/>
                <a:gd name="connsiteY34" fmla="*/ 6350 h 1841913"/>
                <a:gd name="connsiteX35" fmla="*/ 197422 w 1415174"/>
                <a:gd name="connsiteY35" fmla="*/ 6350 h 1841913"/>
                <a:gd name="connsiteX36" fmla="*/ 165087 w 1415174"/>
                <a:gd name="connsiteY36" fmla="*/ 171691 h 1841913"/>
                <a:gd name="connsiteX37" fmla="*/ 255130 w 1415174"/>
                <a:gd name="connsiteY37" fmla="*/ 269722 h 1841913"/>
                <a:gd name="connsiteX38" fmla="*/ 175082 w 1415174"/>
                <a:gd name="connsiteY38" fmla="*/ 297446 h 1841913"/>
                <a:gd name="connsiteX39" fmla="*/ 215620 w 1415174"/>
                <a:gd name="connsiteY39" fmla="*/ 357276 h 1841913"/>
                <a:gd name="connsiteX40" fmla="*/ 71437 w 1415174"/>
                <a:gd name="connsiteY40" fmla="*/ 455193 h 1841913"/>
                <a:gd name="connsiteX41" fmla="*/ 110782 w 1415174"/>
                <a:gd name="connsiteY41" fmla="*/ 677862 h 1841913"/>
                <a:gd name="connsiteX42" fmla="*/ 84391 w 1415174"/>
                <a:gd name="connsiteY42" fmla="*/ 779360 h 1841913"/>
                <a:gd name="connsiteX43" fmla="*/ 81851 w 1415174"/>
                <a:gd name="connsiteY43" fmla="*/ 826401 h 1841913"/>
                <a:gd name="connsiteX44" fmla="*/ 72174 w 1415174"/>
                <a:gd name="connsiteY44" fmla="*/ 841806 h 1841913"/>
                <a:gd name="connsiteX45" fmla="*/ 42850 w 1415174"/>
                <a:gd name="connsiteY45" fmla="*/ 926261 h 1841913"/>
                <a:gd name="connsiteX46" fmla="*/ 6350 w 1415174"/>
                <a:gd name="connsiteY46" fmla="*/ 1032078 h 1841913"/>
                <a:gd name="connsiteX47" fmla="*/ 127876 w 1415174"/>
                <a:gd name="connsiteY47" fmla="*/ 1176502 h 1841913"/>
                <a:gd name="connsiteX48" fmla="*/ 102070 w 1415174"/>
                <a:gd name="connsiteY48" fmla="*/ 1277988 h 1841913"/>
                <a:gd name="connsiteX49" fmla="*/ 134111 w 1415174"/>
                <a:gd name="connsiteY49" fmla="*/ 1364741 h 1841913"/>
                <a:gd name="connsiteX50" fmla="*/ 58915 w 1415174"/>
                <a:gd name="connsiteY50" fmla="*/ 1493062 h 184191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Lst>
              <a:rect l="l" t="t" r="r" b="b"/>
              <a:pathLst>
                <a:path w="1415174" h="1841913">
                  <a:moveTo>
                    <a:pt x="58915" y="1493062"/>
                  </a:moveTo>
                  <a:cubicBezTo>
                    <a:pt x="128422" y="1500606"/>
                    <a:pt x="143598" y="1495526"/>
                    <a:pt x="194500" y="1513776"/>
                  </a:cubicBezTo>
                  <a:cubicBezTo>
                    <a:pt x="299225" y="1551292"/>
                    <a:pt x="265354" y="1527886"/>
                    <a:pt x="350888" y="1540573"/>
                  </a:cubicBezTo>
                  <a:cubicBezTo>
                    <a:pt x="505498" y="1563509"/>
                    <a:pt x="397523" y="1530248"/>
                    <a:pt x="510197" y="1517345"/>
                  </a:cubicBezTo>
                  <a:cubicBezTo>
                    <a:pt x="618642" y="1504911"/>
                    <a:pt x="629932" y="1489036"/>
                    <a:pt x="683069" y="1497304"/>
                  </a:cubicBezTo>
                  <a:cubicBezTo>
                    <a:pt x="751167" y="1760931"/>
                    <a:pt x="799655" y="1671269"/>
                    <a:pt x="819467" y="1744344"/>
                  </a:cubicBezTo>
                  <a:cubicBezTo>
                    <a:pt x="825525" y="1766684"/>
                    <a:pt x="800341" y="1881378"/>
                    <a:pt x="918019" y="1816087"/>
                  </a:cubicBezTo>
                  <a:cubicBezTo>
                    <a:pt x="950086" y="1798307"/>
                    <a:pt x="906500" y="1812797"/>
                    <a:pt x="946836" y="1800275"/>
                  </a:cubicBezTo>
                  <a:cubicBezTo>
                    <a:pt x="965124" y="1794611"/>
                    <a:pt x="1012977" y="1792516"/>
                    <a:pt x="1042860" y="1794332"/>
                  </a:cubicBezTo>
                  <a:cubicBezTo>
                    <a:pt x="1080554" y="1763648"/>
                    <a:pt x="1056411" y="1798510"/>
                    <a:pt x="1102817" y="1761870"/>
                  </a:cubicBezTo>
                  <a:cubicBezTo>
                    <a:pt x="1121371" y="1747227"/>
                    <a:pt x="1099870" y="1759407"/>
                    <a:pt x="1123912" y="1741843"/>
                  </a:cubicBezTo>
                  <a:cubicBezTo>
                    <a:pt x="1126820" y="1739722"/>
                    <a:pt x="1183767" y="1726260"/>
                    <a:pt x="1219111" y="1685137"/>
                  </a:cubicBezTo>
                  <a:cubicBezTo>
                    <a:pt x="1311935" y="1577162"/>
                    <a:pt x="1381645" y="1699564"/>
                    <a:pt x="1408824" y="1612303"/>
                  </a:cubicBezTo>
                  <a:cubicBezTo>
                    <a:pt x="1379994" y="1586458"/>
                    <a:pt x="1265555" y="1467662"/>
                    <a:pt x="1275346" y="1395895"/>
                  </a:cubicBezTo>
                  <a:cubicBezTo>
                    <a:pt x="1289570" y="1291691"/>
                    <a:pt x="1338580" y="1339570"/>
                    <a:pt x="1212063" y="1129106"/>
                  </a:cubicBezTo>
                  <a:cubicBezTo>
                    <a:pt x="1244472" y="1059205"/>
                    <a:pt x="1237640" y="1134313"/>
                    <a:pt x="1241297" y="1063180"/>
                  </a:cubicBezTo>
                  <a:cubicBezTo>
                    <a:pt x="1131265" y="1023467"/>
                    <a:pt x="1155840" y="1089659"/>
                    <a:pt x="1119060" y="977392"/>
                  </a:cubicBezTo>
                  <a:cubicBezTo>
                    <a:pt x="1094346" y="901954"/>
                    <a:pt x="1060310" y="912571"/>
                    <a:pt x="985177" y="940384"/>
                  </a:cubicBezTo>
                  <a:cubicBezTo>
                    <a:pt x="872363" y="982167"/>
                    <a:pt x="943571" y="931900"/>
                    <a:pt x="713384" y="904963"/>
                  </a:cubicBezTo>
                  <a:cubicBezTo>
                    <a:pt x="710463" y="904620"/>
                    <a:pt x="706170" y="904379"/>
                    <a:pt x="703275" y="903973"/>
                  </a:cubicBezTo>
                  <a:cubicBezTo>
                    <a:pt x="700265" y="903566"/>
                    <a:pt x="695617" y="902779"/>
                    <a:pt x="692810" y="902322"/>
                  </a:cubicBezTo>
                  <a:cubicBezTo>
                    <a:pt x="689902" y="901839"/>
                    <a:pt x="684428" y="900455"/>
                    <a:pt x="682028" y="900010"/>
                  </a:cubicBezTo>
                  <a:cubicBezTo>
                    <a:pt x="679551" y="899553"/>
                    <a:pt x="674458" y="898880"/>
                    <a:pt x="671004" y="897305"/>
                  </a:cubicBezTo>
                  <a:cubicBezTo>
                    <a:pt x="652970" y="837387"/>
                    <a:pt x="665137" y="891019"/>
                    <a:pt x="694373" y="824153"/>
                  </a:cubicBezTo>
                  <a:cubicBezTo>
                    <a:pt x="669214" y="786168"/>
                    <a:pt x="673290" y="804976"/>
                    <a:pt x="649961" y="768718"/>
                  </a:cubicBezTo>
                  <a:cubicBezTo>
                    <a:pt x="666280" y="727735"/>
                    <a:pt x="667575" y="746683"/>
                    <a:pt x="674382" y="699414"/>
                  </a:cubicBezTo>
                  <a:cubicBezTo>
                    <a:pt x="641184" y="660984"/>
                    <a:pt x="588302" y="608329"/>
                    <a:pt x="569633" y="574662"/>
                  </a:cubicBezTo>
                  <a:lnTo>
                    <a:pt x="727341" y="518452"/>
                  </a:lnTo>
                  <a:cubicBezTo>
                    <a:pt x="716508" y="406577"/>
                    <a:pt x="680910" y="408203"/>
                    <a:pt x="652539" y="390296"/>
                  </a:cubicBezTo>
                  <a:lnTo>
                    <a:pt x="635241" y="378891"/>
                  </a:lnTo>
                  <a:cubicBezTo>
                    <a:pt x="627164" y="372287"/>
                    <a:pt x="580047" y="315645"/>
                    <a:pt x="577710" y="311873"/>
                  </a:cubicBezTo>
                  <a:cubicBezTo>
                    <a:pt x="541832" y="254088"/>
                    <a:pt x="565708" y="263423"/>
                    <a:pt x="561543" y="200850"/>
                  </a:cubicBezTo>
                  <a:cubicBezTo>
                    <a:pt x="558051" y="148196"/>
                    <a:pt x="556374" y="158165"/>
                    <a:pt x="525043" y="129705"/>
                  </a:cubicBezTo>
                  <a:cubicBezTo>
                    <a:pt x="394716" y="11302"/>
                    <a:pt x="465264" y="-4051"/>
                    <a:pt x="274015" y="38493"/>
                  </a:cubicBezTo>
                  <a:lnTo>
                    <a:pt x="248869" y="6350"/>
                  </a:lnTo>
                  <a:lnTo>
                    <a:pt x="197422" y="6350"/>
                  </a:lnTo>
                  <a:cubicBezTo>
                    <a:pt x="210210" y="55092"/>
                    <a:pt x="169342" y="116573"/>
                    <a:pt x="165087" y="171691"/>
                  </a:cubicBezTo>
                  <a:cubicBezTo>
                    <a:pt x="203060" y="198996"/>
                    <a:pt x="236359" y="207022"/>
                    <a:pt x="255130" y="269722"/>
                  </a:cubicBezTo>
                  <a:cubicBezTo>
                    <a:pt x="221221" y="291198"/>
                    <a:pt x="206375" y="274967"/>
                    <a:pt x="175082" y="297446"/>
                  </a:cubicBezTo>
                  <a:lnTo>
                    <a:pt x="215620" y="357276"/>
                  </a:lnTo>
                  <a:cubicBezTo>
                    <a:pt x="146799" y="427456"/>
                    <a:pt x="112547" y="345655"/>
                    <a:pt x="71437" y="455193"/>
                  </a:cubicBezTo>
                  <a:cubicBezTo>
                    <a:pt x="31051" y="562825"/>
                    <a:pt x="129591" y="579132"/>
                    <a:pt x="110782" y="677862"/>
                  </a:cubicBezTo>
                  <a:cubicBezTo>
                    <a:pt x="98806" y="740676"/>
                    <a:pt x="84556" y="704888"/>
                    <a:pt x="84391" y="779360"/>
                  </a:cubicBezTo>
                  <a:cubicBezTo>
                    <a:pt x="84328" y="815009"/>
                    <a:pt x="102375" y="773569"/>
                    <a:pt x="81851" y="826401"/>
                  </a:cubicBezTo>
                  <a:cubicBezTo>
                    <a:pt x="80518" y="829843"/>
                    <a:pt x="74041" y="838314"/>
                    <a:pt x="72174" y="841806"/>
                  </a:cubicBezTo>
                  <a:lnTo>
                    <a:pt x="42850" y="926261"/>
                  </a:lnTo>
                  <a:cubicBezTo>
                    <a:pt x="19608" y="999578"/>
                    <a:pt x="13017" y="946454"/>
                    <a:pt x="6350" y="1032078"/>
                  </a:cubicBezTo>
                  <a:cubicBezTo>
                    <a:pt x="31839" y="1068946"/>
                    <a:pt x="120294" y="1142796"/>
                    <a:pt x="127876" y="1176502"/>
                  </a:cubicBezTo>
                  <a:cubicBezTo>
                    <a:pt x="140678" y="1233360"/>
                    <a:pt x="114986" y="1209954"/>
                    <a:pt x="102070" y="1277988"/>
                  </a:cubicBezTo>
                  <a:cubicBezTo>
                    <a:pt x="88608" y="1348930"/>
                    <a:pt x="107912" y="1318056"/>
                    <a:pt x="134111" y="1364741"/>
                  </a:cubicBezTo>
                  <a:cubicBezTo>
                    <a:pt x="74307" y="1402016"/>
                    <a:pt x="74510" y="1416507"/>
                    <a:pt x="58915" y="1493062"/>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3" name="Freeform 3">
              <a:extLst>
                <a:ext uri="{FF2B5EF4-FFF2-40B4-BE49-F238E27FC236}">
                  <a16:creationId xmlns:a16="http://schemas.microsoft.com/office/drawing/2014/main" id="{A279CC91-56B6-4D18-A178-AC1354DB4C5B}"/>
                </a:ext>
              </a:extLst>
            </p:cNvPr>
            <p:cNvSpPr/>
            <p:nvPr/>
          </p:nvSpPr>
          <p:spPr>
            <a:xfrm>
              <a:off x="3858841" y="1299057"/>
              <a:ext cx="934102" cy="810040"/>
            </a:xfrm>
            <a:custGeom>
              <a:avLst/>
              <a:gdLst>
                <a:gd name="connsiteX0" fmla="*/ 850444 w 1788276"/>
                <a:gd name="connsiteY0" fmla="*/ 87464 h 1550767"/>
                <a:gd name="connsiteX1" fmla="*/ 658191 w 1788276"/>
                <a:gd name="connsiteY1" fmla="*/ 177583 h 1550767"/>
                <a:gd name="connsiteX2" fmla="*/ 491466 w 1788276"/>
                <a:gd name="connsiteY2" fmla="*/ 328777 h 1550767"/>
                <a:gd name="connsiteX3" fmla="*/ 169127 w 1788276"/>
                <a:gd name="connsiteY3" fmla="*/ 644169 h 1550767"/>
                <a:gd name="connsiteX4" fmla="*/ 14695 w 1788276"/>
                <a:gd name="connsiteY4" fmla="*/ 810869 h 1550767"/>
                <a:gd name="connsiteX5" fmla="*/ 26608 w 1788276"/>
                <a:gd name="connsiteY5" fmla="*/ 828293 h 1550767"/>
                <a:gd name="connsiteX6" fmla="*/ 48211 w 1788276"/>
                <a:gd name="connsiteY6" fmla="*/ 910958 h 1550767"/>
                <a:gd name="connsiteX7" fmla="*/ 37098 w 1788276"/>
                <a:gd name="connsiteY7" fmla="*/ 1042161 h 1550767"/>
                <a:gd name="connsiteX8" fmla="*/ 77636 w 1788276"/>
                <a:gd name="connsiteY8" fmla="*/ 1225778 h 1550767"/>
                <a:gd name="connsiteX9" fmla="*/ 113184 w 1788276"/>
                <a:gd name="connsiteY9" fmla="*/ 1359623 h 1550767"/>
                <a:gd name="connsiteX10" fmla="*/ 308268 w 1788276"/>
                <a:gd name="connsiteY10" fmla="*/ 1499831 h 1550767"/>
                <a:gd name="connsiteX11" fmla="*/ 428880 w 1788276"/>
                <a:gd name="connsiteY11" fmla="*/ 1543176 h 1550767"/>
                <a:gd name="connsiteX12" fmla="*/ 561900 w 1788276"/>
                <a:gd name="connsiteY12" fmla="*/ 1245184 h 1550767"/>
                <a:gd name="connsiteX13" fmla="*/ 876962 w 1788276"/>
                <a:gd name="connsiteY13" fmla="*/ 1227810 h 1550767"/>
                <a:gd name="connsiteX14" fmla="*/ 956413 w 1788276"/>
                <a:gd name="connsiteY14" fmla="*/ 1225867 h 1550767"/>
                <a:gd name="connsiteX15" fmla="*/ 881026 w 1788276"/>
                <a:gd name="connsiteY15" fmla="*/ 1136472 h 1550767"/>
                <a:gd name="connsiteX16" fmla="*/ 913690 w 1788276"/>
                <a:gd name="connsiteY16" fmla="*/ 1097279 h 1550767"/>
                <a:gd name="connsiteX17" fmla="*/ 962458 w 1788276"/>
                <a:gd name="connsiteY17" fmla="*/ 938199 h 1550767"/>
                <a:gd name="connsiteX18" fmla="*/ 1115658 w 1788276"/>
                <a:gd name="connsiteY18" fmla="*/ 987221 h 1550767"/>
                <a:gd name="connsiteX19" fmla="*/ 1215049 w 1788276"/>
                <a:gd name="connsiteY19" fmla="*/ 899020 h 1550767"/>
                <a:gd name="connsiteX20" fmla="*/ 1326872 w 1788276"/>
                <a:gd name="connsiteY20" fmla="*/ 818400 h 1550767"/>
                <a:gd name="connsiteX21" fmla="*/ 1334771 w 1788276"/>
                <a:gd name="connsiteY21" fmla="*/ 731037 h 1550767"/>
                <a:gd name="connsiteX22" fmla="*/ 1409689 w 1788276"/>
                <a:gd name="connsiteY22" fmla="*/ 723379 h 1550767"/>
                <a:gd name="connsiteX23" fmla="*/ 1472808 w 1788276"/>
                <a:gd name="connsiteY23" fmla="*/ 727646 h 1550767"/>
                <a:gd name="connsiteX24" fmla="*/ 1519086 w 1788276"/>
                <a:gd name="connsiteY24" fmla="*/ 596785 h 1550767"/>
                <a:gd name="connsiteX25" fmla="*/ 1565835 w 1788276"/>
                <a:gd name="connsiteY25" fmla="*/ 476313 h 1550767"/>
                <a:gd name="connsiteX26" fmla="*/ 1695197 w 1788276"/>
                <a:gd name="connsiteY26" fmla="*/ 482815 h 1550767"/>
                <a:gd name="connsiteX27" fmla="*/ 1781926 w 1788276"/>
                <a:gd name="connsiteY27" fmla="*/ 427189 h 1550767"/>
                <a:gd name="connsiteX28" fmla="*/ 1752411 w 1788276"/>
                <a:gd name="connsiteY28" fmla="*/ 448221 h 1550767"/>
                <a:gd name="connsiteX29" fmla="*/ 1732561 w 1788276"/>
                <a:gd name="connsiteY29" fmla="*/ 456691 h 1550767"/>
                <a:gd name="connsiteX30" fmla="*/ 1549338 w 1788276"/>
                <a:gd name="connsiteY30" fmla="*/ 458241 h 1550767"/>
                <a:gd name="connsiteX31" fmla="*/ 1554824 w 1788276"/>
                <a:gd name="connsiteY31" fmla="*/ 540029 h 1550767"/>
                <a:gd name="connsiteX32" fmla="*/ 1477024 w 1788276"/>
                <a:gd name="connsiteY32" fmla="*/ 578307 h 1550767"/>
                <a:gd name="connsiteX33" fmla="*/ 1410819 w 1788276"/>
                <a:gd name="connsiteY33" fmla="*/ 392531 h 1550767"/>
                <a:gd name="connsiteX34" fmla="*/ 1415797 w 1788276"/>
                <a:gd name="connsiteY34" fmla="*/ 344322 h 1550767"/>
                <a:gd name="connsiteX35" fmla="*/ 1417283 w 1788276"/>
                <a:gd name="connsiteY35" fmla="*/ 335699 h 1550767"/>
                <a:gd name="connsiteX36" fmla="*/ 1427418 w 1788276"/>
                <a:gd name="connsiteY36" fmla="*/ 177622 h 1550767"/>
                <a:gd name="connsiteX37" fmla="*/ 1530872 w 1788276"/>
                <a:gd name="connsiteY37" fmla="*/ 101523 h 1550767"/>
                <a:gd name="connsiteX38" fmla="*/ 1538403 w 1788276"/>
                <a:gd name="connsiteY38" fmla="*/ 92697 h 1550767"/>
                <a:gd name="connsiteX39" fmla="*/ 1476618 w 1788276"/>
                <a:gd name="connsiteY39" fmla="*/ 150583 h 1550767"/>
                <a:gd name="connsiteX40" fmla="*/ 1408952 w 1788276"/>
                <a:gd name="connsiteY40" fmla="*/ 137655 h 1550767"/>
                <a:gd name="connsiteX41" fmla="*/ 1366191 w 1788276"/>
                <a:gd name="connsiteY41" fmla="*/ 324142 h 1550767"/>
                <a:gd name="connsiteX42" fmla="*/ 1355130 w 1788276"/>
                <a:gd name="connsiteY42" fmla="*/ 312547 h 1550767"/>
                <a:gd name="connsiteX43" fmla="*/ 1165531 w 1788276"/>
                <a:gd name="connsiteY43" fmla="*/ 252945 h 1550767"/>
                <a:gd name="connsiteX44" fmla="*/ 1075094 w 1788276"/>
                <a:gd name="connsiteY44" fmla="*/ 108432 h 1550767"/>
                <a:gd name="connsiteX45" fmla="*/ 976682 w 1788276"/>
                <a:gd name="connsiteY45" fmla="*/ 62166 h 1550767"/>
                <a:gd name="connsiteX46" fmla="*/ 880695 w 1788276"/>
                <a:gd name="connsiteY46" fmla="*/ 6350 h 1550767"/>
                <a:gd name="connsiteX47" fmla="*/ 859321 w 1788276"/>
                <a:gd name="connsiteY47" fmla="*/ 51244 h 1550767"/>
                <a:gd name="connsiteX48" fmla="*/ 850444 w 1788276"/>
                <a:gd name="connsiteY48" fmla="*/ 87464 h 15507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Lst>
              <a:rect l="l" t="t" r="r" b="b"/>
              <a:pathLst>
                <a:path w="1788276" h="1550767">
                  <a:moveTo>
                    <a:pt x="850444" y="87464"/>
                  </a:moveTo>
                  <a:cubicBezTo>
                    <a:pt x="800114" y="202031"/>
                    <a:pt x="778651" y="159283"/>
                    <a:pt x="658191" y="177583"/>
                  </a:cubicBezTo>
                  <a:cubicBezTo>
                    <a:pt x="612294" y="281558"/>
                    <a:pt x="576581" y="267944"/>
                    <a:pt x="491466" y="328777"/>
                  </a:cubicBezTo>
                  <a:lnTo>
                    <a:pt x="169127" y="644169"/>
                  </a:lnTo>
                  <a:cubicBezTo>
                    <a:pt x="89092" y="741603"/>
                    <a:pt x="17743" y="776947"/>
                    <a:pt x="14695" y="810869"/>
                  </a:cubicBezTo>
                  <a:cubicBezTo>
                    <a:pt x="28576" y="884110"/>
                    <a:pt x="-21626" y="751014"/>
                    <a:pt x="26608" y="828293"/>
                  </a:cubicBezTo>
                  <a:lnTo>
                    <a:pt x="48211" y="910958"/>
                  </a:lnTo>
                  <a:cubicBezTo>
                    <a:pt x="49468" y="959929"/>
                    <a:pt x="47461" y="996238"/>
                    <a:pt x="37098" y="1042161"/>
                  </a:cubicBezTo>
                  <a:cubicBezTo>
                    <a:pt x="11038" y="1157566"/>
                    <a:pt x="119038" y="1161364"/>
                    <a:pt x="77636" y="1225778"/>
                  </a:cubicBezTo>
                  <a:cubicBezTo>
                    <a:pt x="124195" y="1347787"/>
                    <a:pt x="86984" y="1286967"/>
                    <a:pt x="113184" y="1359623"/>
                  </a:cubicBezTo>
                  <a:cubicBezTo>
                    <a:pt x="146902" y="1453133"/>
                    <a:pt x="151906" y="1391424"/>
                    <a:pt x="308268" y="1499831"/>
                  </a:cubicBezTo>
                  <a:cubicBezTo>
                    <a:pt x="365748" y="1539658"/>
                    <a:pt x="342457" y="1548295"/>
                    <a:pt x="428880" y="1543176"/>
                  </a:cubicBezTo>
                  <a:cubicBezTo>
                    <a:pt x="438418" y="1460652"/>
                    <a:pt x="483427" y="1280693"/>
                    <a:pt x="561900" y="1245184"/>
                  </a:cubicBezTo>
                  <a:cubicBezTo>
                    <a:pt x="597739" y="1228953"/>
                    <a:pt x="714313" y="1265732"/>
                    <a:pt x="876962" y="1227810"/>
                  </a:cubicBezTo>
                  <a:cubicBezTo>
                    <a:pt x="928181" y="1215859"/>
                    <a:pt x="902108" y="1231366"/>
                    <a:pt x="956413" y="1225867"/>
                  </a:cubicBezTo>
                  <a:cubicBezTo>
                    <a:pt x="960566" y="1125575"/>
                    <a:pt x="947891" y="1207541"/>
                    <a:pt x="881026" y="1136472"/>
                  </a:cubicBezTo>
                  <a:cubicBezTo>
                    <a:pt x="908610" y="1061084"/>
                    <a:pt x="874231" y="1148765"/>
                    <a:pt x="913690" y="1097279"/>
                  </a:cubicBezTo>
                  <a:cubicBezTo>
                    <a:pt x="953035" y="1045959"/>
                    <a:pt x="925184" y="1040079"/>
                    <a:pt x="962458" y="938199"/>
                  </a:cubicBezTo>
                  <a:cubicBezTo>
                    <a:pt x="1007695" y="953427"/>
                    <a:pt x="1062521" y="978547"/>
                    <a:pt x="1115658" y="987221"/>
                  </a:cubicBezTo>
                  <a:cubicBezTo>
                    <a:pt x="1155244" y="889990"/>
                    <a:pt x="1133718" y="952169"/>
                    <a:pt x="1215049" y="899020"/>
                  </a:cubicBezTo>
                  <a:cubicBezTo>
                    <a:pt x="1272528" y="861466"/>
                    <a:pt x="1247637" y="847407"/>
                    <a:pt x="1326872" y="818400"/>
                  </a:cubicBezTo>
                  <a:lnTo>
                    <a:pt x="1334771" y="731037"/>
                  </a:lnTo>
                  <a:cubicBezTo>
                    <a:pt x="1358215" y="728662"/>
                    <a:pt x="1388137" y="723506"/>
                    <a:pt x="1409689" y="723379"/>
                  </a:cubicBezTo>
                  <a:cubicBezTo>
                    <a:pt x="1438314" y="723214"/>
                    <a:pt x="1428929" y="729437"/>
                    <a:pt x="1472808" y="727646"/>
                  </a:cubicBezTo>
                  <a:cubicBezTo>
                    <a:pt x="1509714" y="667080"/>
                    <a:pt x="1497217" y="639902"/>
                    <a:pt x="1519086" y="596785"/>
                  </a:cubicBezTo>
                  <a:cubicBezTo>
                    <a:pt x="1560158" y="515797"/>
                    <a:pt x="1584847" y="610285"/>
                    <a:pt x="1565835" y="476313"/>
                  </a:cubicBezTo>
                  <a:cubicBezTo>
                    <a:pt x="1649160" y="494296"/>
                    <a:pt x="1611314" y="479348"/>
                    <a:pt x="1695197" y="482815"/>
                  </a:cubicBezTo>
                  <a:cubicBezTo>
                    <a:pt x="1759142" y="485457"/>
                    <a:pt x="1758583" y="489407"/>
                    <a:pt x="1781926" y="427189"/>
                  </a:cubicBezTo>
                  <a:lnTo>
                    <a:pt x="1752411" y="448221"/>
                  </a:lnTo>
                  <a:cubicBezTo>
                    <a:pt x="1709650" y="470065"/>
                    <a:pt x="1799223" y="437527"/>
                    <a:pt x="1732561" y="456691"/>
                  </a:cubicBezTo>
                  <a:cubicBezTo>
                    <a:pt x="1680008" y="471779"/>
                    <a:pt x="1594702" y="449630"/>
                    <a:pt x="1549338" y="458241"/>
                  </a:cubicBezTo>
                  <a:cubicBezTo>
                    <a:pt x="1531888" y="516801"/>
                    <a:pt x="1536854" y="489737"/>
                    <a:pt x="1554824" y="540029"/>
                  </a:cubicBezTo>
                  <a:cubicBezTo>
                    <a:pt x="1500964" y="559053"/>
                    <a:pt x="1518464" y="561657"/>
                    <a:pt x="1477024" y="578307"/>
                  </a:cubicBezTo>
                  <a:cubicBezTo>
                    <a:pt x="1420763" y="491032"/>
                    <a:pt x="1386613" y="533996"/>
                    <a:pt x="1410819" y="392531"/>
                  </a:cubicBezTo>
                  <a:lnTo>
                    <a:pt x="1415797" y="344322"/>
                  </a:lnTo>
                  <a:cubicBezTo>
                    <a:pt x="1416178" y="341985"/>
                    <a:pt x="1416801" y="338035"/>
                    <a:pt x="1417283" y="335699"/>
                  </a:cubicBezTo>
                  <a:cubicBezTo>
                    <a:pt x="1435914" y="246722"/>
                    <a:pt x="1435457" y="314528"/>
                    <a:pt x="1427418" y="177622"/>
                  </a:cubicBezTo>
                  <a:lnTo>
                    <a:pt x="1530872" y="101523"/>
                  </a:lnTo>
                  <a:cubicBezTo>
                    <a:pt x="1532053" y="96164"/>
                    <a:pt x="1535660" y="95415"/>
                    <a:pt x="1538403" y="92697"/>
                  </a:cubicBezTo>
                  <a:cubicBezTo>
                    <a:pt x="1469772" y="112128"/>
                    <a:pt x="1518108" y="91033"/>
                    <a:pt x="1476618" y="150583"/>
                  </a:cubicBezTo>
                  <a:lnTo>
                    <a:pt x="1408952" y="137655"/>
                  </a:lnTo>
                  <a:cubicBezTo>
                    <a:pt x="1407580" y="201244"/>
                    <a:pt x="1440702" y="387451"/>
                    <a:pt x="1366191" y="324142"/>
                  </a:cubicBezTo>
                  <a:cubicBezTo>
                    <a:pt x="1364019" y="322313"/>
                    <a:pt x="1357669" y="314921"/>
                    <a:pt x="1355130" y="312547"/>
                  </a:cubicBezTo>
                  <a:cubicBezTo>
                    <a:pt x="1257784" y="220738"/>
                    <a:pt x="1275132" y="357289"/>
                    <a:pt x="1165531" y="252945"/>
                  </a:cubicBezTo>
                  <a:cubicBezTo>
                    <a:pt x="1072491" y="164388"/>
                    <a:pt x="1165518" y="174142"/>
                    <a:pt x="1075094" y="108432"/>
                  </a:cubicBezTo>
                  <a:cubicBezTo>
                    <a:pt x="955016" y="21145"/>
                    <a:pt x="1021920" y="68072"/>
                    <a:pt x="976682" y="62166"/>
                  </a:cubicBezTo>
                  <a:cubicBezTo>
                    <a:pt x="914249" y="54000"/>
                    <a:pt x="951866" y="52552"/>
                    <a:pt x="880695" y="6350"/>
                  </a:cubicBezTo>
                  <a:lnTo>
                    <a:pt x="859321" y="51244"/>
                  </a:lnTo>
                  <a:cubicBezTo>
                    <a:pt x="851841" y="71780"/>
                    <a:pt x="865201" y="57823"/>
                    <a:pt x="850444" y="87464"/>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4" name="Freeform 3">
              <a:extLst>
                <a:ext uri="{FF2B5EF4-FFF2-40B4-BE49-F238E27FC236}">
                  <a16:creationId xmlns:a16="http://schemas.microsoft.com/office/drawing/2014/main" id="{C3E37505-ED04-4063-BE37-F5CC12124245}"/>
                </a:ext>
              </a:extLst>
            </p:cNvPr>
            <p:cNvSpPr/>
            <p:nvPr/>
          </p:nvSpPr>
          <p:spPr>
            <a:xfrm>
              <a:off x="4227031" y="766519"/>
              <a:ext cx="649209" cy="711840"/>
            </a:xfrm>
            <a:custGeom>
              <a:avLst/>
              <a:gdLst>
                <a:gd name="connsiteX0" fmla="*/ 145567 w 1242867"/>
                <a:gd name="connsiteY0" fmla="*/ 1106972 h 1362771"/>
                <a:gd name="connsiteX1" fmla="*/ 154444 w 1242867"/>
                <a:gd name="connsiteY1" fmla="*/ 1070752 h 1362771"/>
                <a:gd name="connsiteX2" fmla="*/ 175818 w 1242867"/>
                <a:gd name="connsiteY2" fmla="*/ 1025857 h 1362771"/>
                <a:gd name="connsiteX3" fmla="*/ 271805 w 1242867"/>
                <a:gd name="connsiteY3" fmla="*/ 1081674 h 1362771"/>
                <a:gd name="connsiteX4" fmla="*/ 370217 w 1242867"/>
                <a:gd name="connsiteY4" fmla="*/ 1127940 h 1362771"/>
                <a:gd name="connsiteX5" fmla="*/ 460654 w 1242867"/>
                <a:gd name="connsiteY5" fmla="*/ 1272453 h 1362771"/>
                <a:gd name="connsiteX6" fmla="*/ 650252 w 1242867"/>
                <a:gd name="connsiteY6" fmla="*/ 1332054 h 1362771"/>
                <a:gd name="connsiteX7" fmla="*/ 661314 w 1242867"/>
                <a:gd name="connsiteY7" fmla="*/ 1343649 h 1362771"/>
                <a:gd name="connsiteX8" fmla="*/ 704075 w 1242867"/>
                <a:gd name="connsiteY8" fmla="*/ 1157163 h 1362771"/>
                <a:gd name="connsiteX9" fmla="*/ 771740 w 1242867"/>
                <a:gd name="connsiteY9" fmla="*/ 1170091 h 1362771"/>
                <a:gd name="connsiteX10" fmla="*/ 833526 w 1242867"/>
                <a:gd name="connsiteY10" fmla="*/ 1112205 h 1362771"/>
                <a:gd name="connsiteX11" fmla="*/ 979779 w 1242867"/>
                <a:gd name="connsiteY11" fmla="*/ 1056185 h 1362771"/>
                <a:gd name="connsiteX12" fmla="*/ 1074801 w 1242867"/>
                <a:gd name="connsiteY12" fmla="*/ 1123762 h 1362771"/>
                <a:gd name="connsiteX13" fmla="*/ 1110538 w 1242867"/>
                <a:gd name="connsiteY13" fmla="*/ 1027318 h 1362771"/>
                <a:gd name="connsiteX14" fmla="*/ 1193939 w 1242867"/>
                <a:gd name="connsiteY14" fmla="*/ 968847 h 1362771"/>
                <a:gd name="connsiteX15" fmla="*/ 1220076 w 1242867"/>
                <a:gd name="connsiteY15" fmla="*/ 854204 h 1362771"/>
                <a:gd name="connsiteX16" fmla="*/ 1180147 w 1242867"/>
                <a:gd name="connsiteY16" fmla="*/ 776277 h 1362771"/>
                <a:gd name="connsiteX17" fmla="*/ 1187196 w 1242867"/>
                <a:gd name="connsiteY17" fmla="*/ 763806 h 1362771"/>
                <a:gd name="connsiteX18" fmla="*/ 1213523 w 1242867"/>
                <a:gd name="connsiteY18" fmla="*/ 707671 h 1362771"/>
                <a:gd name="connsiteX19" fmla="*/ 1156944 w 1242867"/>
                <a:gd name="connsiteY19" fmla="*/ 577674 h 1362771"/>
                <a:gd name="connsiteX20" fmla="*/ 1133983 w 1242867"/>
                <a:gd name="connsiteY20" fmla="*/ 504370 h 1362771"/>
                <a:gd name="connsiteX21" fmla="*/ 1035862 w 1242867"/>
                <a:gd name="connsiteY21" fmla="*/ 448998 h 1362771"/>
                <a:gd name="connsiteX22" fmla="*/ 1033729 w 1242867"/>
                <a:gd name="connsiteY22" fmla="*/ 299227 h 1362771"/>
                <a:gd name="connsiteX23" fmla="*/ 1068019 w 1242867"/>
                <a:gd name="connsiteY23" fmla="*/ 171160 h 1362771"/>
                <a:gd name="connsiteX24" fmla="*/ 1039457 w 1242867"/>
                <a:gd name="connsiteY24" fmla="*/ 46967 h 1362771"/>
                <a:gd name="connsiteX25" fmla="*/ 896137 w 1242867"/>
                <a:gd name="connsiteY25" fmla="*/ 18531 h 1362771"/>
                <a:gd name="connsiteX26" fmla="*/ 755015 w 1242867"/>
                <a:gd name="connsiteY26" fmla="*/ 26532 h 1362771"/>
                <a:gd name="connsiteX27" fmla="*/ 428790 w 1242867"/>
                <a:gd name="connsiteY27" fmla="*/ 32539 h 1362771"/>
                <a:gd name="connsiteX28" fmla="*/ 338683 w 1242867"/>
                <a:gd name="connsiteY28" fmla="*/ 155133 h 1362771"/>
                <a:gd name="connsiteX29" fmla="*/ 202298 w 1242867"/>
                <a:gd name="connsiteY29" fmla="*/ 236629 h 1362771"/>
                <a:gd name="connsiteX30" fmla="*/ 55232 w 1242867"/>
                <a:gd name="connsiteY30" fmla="*/ 176710 h 1362771"/>
                <a:gd name="connsiteX31" fmla="*/ 34175 w 1242867"/>
                <a:gd name="connsiteY31" fmla="*/ 330621 h 1362771"/>
                <a:gd name="connsiteX32" fmla="*/ 6350 w 1242867"/>
                <a:gd name="connsiteY32" fmla="*/ 462473 h 1362771"/>
                <a:gd name="connsiteX33" fmla="*/ 101524 w 1242867"/>
                <a:gd name="connsiteY33" fmla="*/ 647473 h 1362771"/>
                <a:gd name="connsiteX34" fmla="*/ 207810 w 1242867"/>
                <a:gd name="connsiteY34" fmla="*/ 836716 h 1362771"/>
                <a:gd name="connsiteX35" fmla="*/ 120713 w 1242867"/>
                <a:gd name="connsiteY35" fmla="*/ 875324 h 1362771"/>
                <a:gd name="connsiteX36" fmla="*/ 145567 w 1242867"/>
                <a:gd name="connsiteY36" fmla="*/ 1106972 h 136277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Lst>
              <a:rect l="l" t="t" r="r" b="b"/>
              <a:pathLst>
                <a:path w="1242867" h="1362771">
                  <a:moveTo>
                    <a:pt x="145567" y="1106972"/>
                  </a:moveTo>
                  <a:cubicBezTo>
                    <a:pt x="160324" y="1077330"/>
                    <a:pt x="146964" y="1091288"/>
                    <a:pt x="154444" y="1070752"/>
                  </a:cubicBezTo>
                  <a:lnTo>
                    <a:pt x="175818" y="1025857"/>
                  </a:lnTo>
                  <a:cubicBezTo>
                    <a:pt x="246989" y="1072060"/>
                    <a:pt x="209372" y="1073508"/>
                    <a:pt x="271805" y="1081674"/>
                  </a:cubicBezTo>
                  <a:cubicBezTo>
                    <a:pt x="317043" y="1087579"/>
                    <a:pt x="250139" y="1040653"/>
                    <a:pt x="370217" y="1127940"/>
                  </a:cubicBezTo>
                  <a:cubicBezTo>
                    <a:pt x="460641" y="1193650"/>
                    <a:pt x="367614" y="1183896"/>
                    <a:pt x="460654" y="1272453"/>
                  </a:cubicBezTo>
                  <a:cubicBezTo>
                    <a:pt x="570255" y="1376796"/>
                    <a:pt x="552907" y="1240246"/>
                    <a:pt x="650252" y="1332054"/>
                  </a:cubicBezTo>
                  <a:cubicBezTo>
                    <a:pt x="652792" y="1334429"/>
                    <a:pt x="659142" y="1341821"/>
                    <a:pt x="661314" y="1343649"/>
                  </a:cubicBezTo>
                  <a:cubicBezTo>
                    <a:pt x="735825" y="1406959"/>
                    <a:pt x="702703" y="1220751"/>
                    <a:pt x="704075" y="1157163"/>
                  </a:cubicBezTo>
                  <a:lnTo>
                    <a:pt x="771740" y="1170091"/>
                  </a:lnTo>
                  <a:cubicBezTo>
                    <a:pt x="813231" y="1110541"/>
                    <a:pt x="764895" y="1131636"/>
                    <a:pt x="833526" y="1112205"/>
                  </a:cubicBezTo>
                  <a:cubicBezTo>
                    <a:pt x="858773" y="1048794"/>
                    <a:pt x="850824" y="1117475"/>
                    <a:pt x="979779" y="1056185"/>
                  </a:cubicBezTo>
                  <a:cubicBezTo>
                    <a:pt x="1012914" y="1077089"/>
                    <a:pt x="1033830" y="1099238"/>
                    <a:pt x="1074801" y="1123762"/>
                  </a:cubicBezTo>
                  <a:cubicBezTo>
                    <a:pt x="1092758" y="1089624"/>
                    <a:pt x="1095552" y="1061252"/>
                    <a:pt x="1110538" y="1027318"/>
                  </a:cubicBezTo>
                  <a:cubicBezTo>
                    <a:pt x="1148943" y="940361"/>
                    <a:pt x="1115657" y="1010986"/>
                    <a:pt x="1193939" y="968847"/>
                  </a:cubicBezTo>
                  <a:cubicBezTo>
                    <a:pt x="1189951" y="862865"/>
                    <a:pt x="1162151" y="937084"/>
                    <a:pt x="1220076" y="854204"/>
                  </a:cubicBezTo>
                  <a:cubicBezTo>
                    <a:pt x="1258481" y="799251"/>
                    <a:pt x="1226210" y="794781"/>
                    <a:pt x="1180147" y="776277"/>
                  </a:cubicBezTo>
                  <a:cubicBezTo>
                    <a:pt x="1181709" y="771768"/>
                    <a:pt x="1185875" y="761520"/>
                    <a:pt x="1187196" y="763806"/>
                  </a:cubicBezTo>
                  <a:lnTo>
                    <a:pt x="1213523" y="707671"/>
                  </a:lnTo>
                  <a:cubicBezTo>
                    <a:pt x="1218044" y="677852"/>
                    <a:pt x="1182878" y="631103"/>
                    <a:pt x="1156944" y="577674"/>
                  </a:cubicBezTo>
                  <a:cubicBezTo>
                    <a:pt x="1142479" y="547829"/>
                    <a:pt x="1138834" y="544007"/>
                    <a:pt x="1133983" y="504370"/>
                  </a:cubicBezTo>
                  <a:cubicBezTo>
                    <a:pt x="1069098" y="501144"/>
                    <a:pt x="1049451" y="510999"/>
                    <a:pt x="1035862" y="448998"/>
                  </a:cubicBezTo>
                  <a:cubicBezTo>
                    <a:pt x="1025740" y="402783"/>
                    <a:pt x="1021143" y="342724"/>
                    <a:pt x="1033729" y="299227"/>
                  </a:cubicBezTo>
                  <a:cubicBezTo>
                    <a:pt x="1054074" y="228996"/>
                    <a:pt x="1066990" y="257418"/>
                    <a:pt x="1068019" y="171160"/>
                  </a:cubicBezTo>
                  <a:cubicBezTo>
                    <a:pt x="1069378" y="56530"/>
                    <a:pt x="1051966" y="115445"/>
                    <a:pt x="1039457" y="46967"/>
                  </a:cubicBezTo>
                  <a:cubicBezTo>
                    <a:pt x="946772" y="44300"/>
                    <a:pt x="962482" y="47602"/>
                    <a:pt x="896137" y="18531"/>
                  </a:cubicBezTo>
                  <a:cubicBezTo>
                    <a:pt x="831176" y="-9928"/>
                    <a:pt x="822375" y="16398"/>
                    <a:pt x="755015" y="26532"/>
                  </a:cubicBezTo>
                  <a:cubicBezTo>
                    <a:pt x="666064" y="39931"/>
                    <a:pt x="485914" y="2110"/>
                    <a:pt x="428790" y="32539"/>
                  </a:cubicBezTo>
                  <a:cubicBezTo>
                    <a:pt x="366750" y="74475"/>
                    <a:pt x="429780" y="114150"/>
                    <a:pt x="338683" y="155133"/>
                  </a:cubicBezTo>
                  <a:cubicBezTo>
                    <a:pt x="277012" y="182869"/>
                    <a:pt x="238886" y="201081"/>
                    <a:pt x="202298" y="236629"/>
                  </a:cubicBezTo>
                  <a:cubicBezTo>
                    <a:pt x="165861" y="208435"/>
                    <a:pt x="126606" y="161559"/>
                    <a:pt x="55232" y="176710"/>
                  </a:cubicBezTo>
                  <a:cubicBezTo>
                    <a:pt x="44005" y="199671"/>
                    <a:pt x="30670" y="300776"/>
                    <a:pt x="34175" y="330621"/>
                  </a:cubicBezTo>
                  <a:cubicBezTo>
                    <a:pt x="47472" y="444197"/>
                    <a:pt x="21170" y="364289"/>
                    <a:pt x="6350" y="462473"/>
                  </a:cubicBezTo>
                  <a:cubicBezTo>
                    <a:pt x="55867" y="555043"/>
                    <a:pt x="59435" y="502973"/>
                    <a:pt x="101524" y="647473"/>
                  </a:cubicBezTo>
                  <a:cubicBezTo>
                    <a:pt x="164262" y="862802"/>
                    <a:pt x="147002" y="742673"/>
                    <a:pt x="207810" y="836716"/>
                  </a:cubicBezTo>
                  <a:lnTo>
                    <a:pt x="120713" y="875324"/>
                  </a:lnTo>
                  <a:lnTo>
                    <a:pt x="145567" y="1106972"/>
                  </a:ln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5" name="Freeform 3">
              <a:extLst>
                <a:ext uri="{FF2B5EF4-FFF2-40B4-BE49-F238E27FC236}">
                  <a16:creationId xmlns:a16="http://schemas.microsoft.com/office/drawing/2014/main" id="{35DD0703-6855-48D1-BBC4-1177910B3845}"/>
                </a:ext>
              </a:extLst>
            </p:cNvPr>
            <p:cNvSpPr/>
            <p:nvPr/>
          </p:nvSpPr>
          <p:spPr>
            <a:xfrm>
              <a:off x="4828213" y="1402431"/>
              <a:ext cx="477237" cy="886855"/>
            </a:xfrm>
            <a:custGeom>
              <a:avLst/>
              <a:gdLst>
                <a:gd name="connsiteX0" fmla="*/ 151857 w 913638"/>
                <a:gd name="connsiteY0" fmla="*/ 293103 h 1697825"/>
                <a:gd name="connsiteX1" fmla="*/ 110035 w 913638"/>
                <a:gd name="connsiteY1" fmla="*/ 344538 h 1697825"/>
                <a:gd name="connsiteX2" fmla="*/ 95139 w 913638"/>
                <a:gd name="connsiteY2" fmla="*/ 396125 h 1697825"/>
                <a:gd name="connsiteX3" fmla="*/ 47031 w 913638"/>
                <a:gd name="connsiteY3" fmla="*/ 492569 h 1697825"/>
                <a:gd name="connsiteX4" fmla="*/ 63503 w 913638"/>
                <a:gd name="connsiteY4" fmla="*/ 783932 h 1697825"/>
                <a:gd name="connsiteX5" fmla="*/ 56810 w 913638"/>
                <a:gd name="connsiteY5" fmla="*/ 937564 h 1697825"/>
                <a:gd name="connsiteX6" fmla="*/ 45939 w 913638"/>
                <a:gd name="connsiteY6" fmla="*/ 1070457 h 1697825"/>
                <a:gd name="connsiteX7" fmla="*/ 41367 w 913638"/>
                <a:gd name="connsiteY7" fmla="*/ 1080261 h 1697825"/>
                <a:gd name="connsiteX8" fmla="*/ 25593 w 913638"/>
                <a:gd name="connsiteY8" fmla="*/ 1231493 h 1697825"/>
                <a:gd name="connsiteX9" fmla="*/ 16386 w 913638"/>
                <a:gd name="connsiteY9" fmla="*/ 1380007 h 1697825"/>
                <a:gd name="connsiteX10" fmla="*/ 41697 w 913638"/>
                <a:gd name="connsiteY10" fmla="*/ 1538490 h 1697825"/>
                <a:gd name="connsiteX11" fmla="*/ 83772 w 913638"/>
                <a:gd name="connsiteY11" fmla="*/ 1651228 h 1697825"/>
                <a:gd name="connsiteX12" fmla="*/ 189233 w 913638"/>
                <a:gd name="connsiteY12" fmla="*/ 1691475 h 1697825"/>
                <a:gd name="connsiteX13" fmla="*/ 362727 w 913638"/>
                <a:gd name="connsiteY13" fmla="*/ 1645399 h 1697825"/>
                <a:gd name="connsiteX14" fmla="*/ 421351 w 913638"/>
                <a:gd name="connsiteY14" fmla="*/ 1646986 h 1697825"/>
                <a:gd name="connsiteX15" fmla="*/ 606530 w 913638"/>
                <a:gd name="connsiteY15" fmla="*/ 1636572 h 1697825"/>
                <a:gd name="connsiteX16" fmla="*/ 654230 w 913638"/>
                <a:gd name="connsiteY16" fmla="*/ 1644751 h 1697825"/>
                <a:gd name="connsiteX17" fmla="*/ 667477 w 913638"/>
                <a:gd name="connsiteY17" fmla="*/ 1289723 h 1697825"/>
                <a:gd name="connsiteX18" fmla="*/ 714784 w 913638"/>
                <a:gd name="connsiteY18" fmla="*/ 1200480 h 1697825"/>
                <a:gd name="connsiteX19" fmla="*/ 819521 w 913638"/>
                <a:gd name="connsiteY19" fmla="*/ 1193393 h 1697825"/>
                <a:gd name="connsiteX20" fmla="*/ 892546 w 913638"/>
                <a:gd name="connsiteY20" fmla="*/ 1041450 h 1697825"/>
                <a:gd name="connsiteX21" fmla="*/ 857926 w 913638"/>
                <a:gd name="connsiteY21" fmla="*/ 949985 h 1697825"/>
                <a:gd name="connsiteX22" fmla="*/ 881510 w 913638"/>
                <a:gd name="connsiteY22" fmla="*/ 839546 h 1697825"/>
                <a:gd name="connsiteX23" fmla="*/ 905970 w 913638"/>
                <a:gd name="connsiteY23" fmla="*/ 730275 h 1697825"/>
                <a:gd name="connsiteX24" fmla="*/ 861190 w 913638"/>
                <a:gd name="connsiteY24" fmla="*/ 693635 h 1697825"/>
                <a:gd name="connsiteX25" fmla="*/ 806262 w 913638"/>
                <a:gd name="connsiteY25" fmla="*/ 637095 h 1697825"/>
                <a:gd name="connsiteX26" fmla="*/ 790680 w 913638"/>
                <a:gd name="connsiteY26" fmla="*/ 486905 h 1697825"/>
                <a:gd name="connsiteX27" fmla="*/ 855119 w 913638"/>
                <a:gd name="connsiteY27" fmla="*/ 466483 h 1697825"/>
                <a:gd name="connsiteX28" fmla="*/ 861367 w 913638"/>
                <a:gd name="connsiteY28" fmla="*/ 353948 h 1697825"/>
                <a:gd name="connsiteX29" fmla="*/ 812257 w 913638"/>
                <a:gd name="connsiteY29" fmla="*/ 293992 h 1697825"/>
                <a:gd name="connsiteX30" fmla="*/ 749087 w 913638"/>
                <a:gd name="connsiteY30" fmla="*/ 265938 h 1697825"/>
                <a:gd name="connsiteX31" fmla="*/ 652033 w 913638"/>
                <a:gd name="connsiteY31" fmla="*/ 145961 h 1697825"/>
                <a:gd name="connsiteX32" fmla="*/ 683644 w 913638"/>
                <a:gd name="connsiteY32" fmla="*/ 76733 h 1697825"/>
                <a:gd name="connsiteX33" fmla="*/ 656745 w 913638"/>
                <a:gd name="connsiteY33" fmla="*/ 34594 h 1697825"/>
                <a:gd name="connsiteX34" fmla="*/ 641594 w 913638"/>
                <a:gd name="connsiteY34" fmla="*/ 6350 h 1697825"/>
                <a:gd name="connsiteX35" fmla="*/ 632793 w 913638"/>
                <a:gd name="connsiteY35" fmla="*/ 31445 h 1697825"/>
                <a:gd name="connsiteX36" fmla="*/ 411000 w 913638"/>
                <a:gd name="connsiteY36" fmla="*/ 54394 h 1697825"/>
                <a:gd name="connsiteX37" fmla="*/ 360467 w 913638"/>
                <a:gd name="connsiteY37" fmla="*/ 135851 h 1697825"/>
                <a:gd name="connsiteX38" fmla="*/ 293716 w 913638"/>
                <a:gd name="connsiteY38" fmla="*/ 195833 h 1697825"/>
                <a:gd name="connsiteX39" fmla="*/ 151857 w 913638"/>
                <a:gd name="connsiteY39" fmla="*/ 293103 h 169782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Lst>
              <a:rect l="l" t="t" r="r" b="b"/>
              <a:pathLst>
                <a:path w="913638" h="1697825">
                  <a:moveTo>
                    <a:pt x="151857" y="293103"/>
                  </a:moveTo>
                  <a:lnTo>
                    <a:pt x="110035" y="344538"/>
                  </a:lnTo>
                  <a:cubicBezTo>
                    <a:pt x="88547" y="379818"/>
                    <a:pt x="102301" y="354634"/>
                    <a:pt x="95139" y="396125"/>
                  </a:cubicBezTo>
                  <a:cubicBezTo>
                    <a:pt x="75593" y="509181"/>
                    <a:pt x="96294" y="414527"/>
                    <a:pt x="47031" y="492569"/>
                  </a:cubicBezTo>
                  <a:cubicBezTo>
                    <a:pt x="37430" y="605548"/>
                    <a:pt x="119243" y="660819"/>
                    <a:pt x="63503" y="783932"/>
                  </a:cubicBezTo>
                  <a:cubicBezTo>
                    <a:pt x="36401" y="843826"/>
                    <a:pt x="49329" y="844423"/>
                    <a:pt x="56810" y="937564"/>
                  </a:cubicBezTo>
                  <a:cubicBezTo>
                    <a:pt x="65014" y="1039533"/>
                    <a:pt x="77473" y="997026"/>
                    <a:pt x="45939" y="1070457"/>
                  </a:cubicBezTo>
                  <a:cubicBezTo>
                    <a:pt x="44618" y="1073518"/>
                    <a:pt x="42548" y="1076934"/>
                    <a:pt x="41367" y="1080261"/>
                  </a:cubicBezTo>
                  <a:cubicBezTo>
                    <a:pt x="15700" y="1152690"/>
                    <a:pt x="51247" y="1152093"/>
                    <a:pt x="25593" y="1231493"/>
                  </a:cubicBezTo>
                  <a:cubicBezTo>
                    <a:pt x="-9102" y="1338859"/>
                    <a:pt x="12042" y="1278699"/>
                    <a:pt x="16386" y="1380007"/>
                  </a:cubicBezTo>
                  <a:cubicBezTo>
                    <a:pt x="20463" y="1475244"/>
                    <a:pt x="9883" y="1464284"/>
                    <a:pt x="41697" y="1538490"/>
                  </a:cubicBezTo>
                  <a:cubicBezTo>
                    <a:pt x="58156" y="1576882"/>
                    <a:pt x="83150" y="1618234"/>
                    <a:pt x="83772" y="1651228"/>
                  </a:cubicBezTo>
                  <a:cubicBezTo>
                    <a:pt x="167668" y="1666252"/>
                    <a:pt x="126837" y="1678419"/>
                    <a:pt x="189233" y="1691475"/>
                  </a:cubicBezTo>
                  <a:cubicBezTo>
                    <a:pt x="324792" y="1573593"/>
                    <a:pt x="261966" y="1644446"/>
                    <a:pt x="362727" y="1645399"/>
                  </a:cubicBezTo>
                  <a:cubicBezTo>
                    <a:pt x="421401" y="1645932"/>
                    <a:pt x="351615" y="1628559"/>
                    <a:pt x="421351" y="1646986"/>
                  </a:cubicBezTo>
                  <a:cubicBezTo>
                    <a:pt x="511152" y="1670684"/>
                    <a:pt x="558841" y="1639176"/>
                    <a:pt x="606530" y="1636572"/>
                  </a:cubicBezTo>
                  <a:cubicBezTo>
                    <a:pt x="646268" y="1634388"/>
                    <a:pt x="627281" y="1645920"/>
                    <a:pt x="654230" y="1644751"/>
                  </a:cubicBezTo>
                  <a:cubicBezTo>
                    <a:pt x="650103" y="1513509"/>
                    <a:pt x="623789" y="1350987"/>
                    <a:pt x="667477" y="1289723"/>
                  </a:cubicBezTo>
                  <a:lnTo>
                    <a:pt x="714784" y="1200480"/>
                  </a:lnTo>
                  <a:cubicBezTo>
                    <a:pt x="784888" y="1182560"/>
                    <a:pt x="745010" y="1185646"/>
                    <a:pt x="819521" y="1193393"/>
                  </a:cubicBezTo>
                  <a:cubicBezTo>
                    <a:pt x="964542" y="1208443"/>
                    <a:pt x="884202" y="1147064"/>
                    <a:pt x="892546" y="1041450"/>
                  </a:cubicBezTo>
                  <a:cubicBezTo>
                    <a:pt x="898960" y="960107"/>
                    <a:pt x="916244" y="1013650"/>
                    <a:pt x="857926" y="949985"/>
                  </a:cubicBezTo>
                  <a:cubicBezTo>
                    <a:pt x="908193" y="874331"/>
                    <a:pt x="844591" y="921042"/>
                    <a:pt x="881510" y="839546"/>
                  </a:cubicBezTo>
                  <a:cubicBezTo>
                    <a:pt x="899607" y="799541"/>
                    <a:pt x="896585" y="859002"/>
                    <a:pt x="905970" y="730275"/>
                  </a:cubicBezTo>
                  <a:cubicBezTo>
                    <a:pt x="858853" y="700493"/>
                    <a:pt x="900610" y="741667"/>
                    <a:pt x="861190" y="693635"/>
                  </a:cubicBezTo>
                  <a:cubicBezTo>
                    <a:pt x="835421" y="662254"/>
                    <a:pt x="823928" y="659409"/>
                    <a:pt x="806262" y="637095"/>
                  </a:cubicBezTo>
                  <a:cubicBezTo>
                    <a:pt x="763971" y="583653"/>
                    <a:pt x="796115" y="564311"/>
                    <a:pt x="790680" y="486905"/>
                  </a:cubicBezTo>
                  <a:cubicBezTo>
                    <a:pt x="825846" y="488467"/>
                    <a:pt x="832780" y="480009"/>
                    <a:pt x="855119" y="466483"/>
                  </a:cubicBezTo>
                  <a:cubicBezTo>
                    <a:pt x="800306" y="350507"/>
                    <a:pt x="842203" y="425716"/>
                    <a:pt x="861367" y="353948"/>
                  </a:cubicBezTo>
                  <a:cubicBezTo>
                    <a:pt x="829694" y="314705"/>
                    <a:pt x="846204" y="309829"/>
                    <a:pt x="812257" y="293992"/>
                  </a:cubicBezTo>
                  <a:cubicBezTo>
                    <a:pt x="789320" y="283311"/>
                    <a:pt x="794769" y="311289"/>
                    <a:pt x="749087" y="265938"/>
                  </a:cubicBezTo>
                  <a:lnTo>
                    <a:pt x="652033" y="145961"/>
                  </a:lnTo>
                  <a:lnTo>
                    <a:pt x="683644" y="76733"/>
                  </a:lnTo>
                  <a:lnTo>
                    <a:pt x="656745" y="34594"/>
                  </a:lnTo>
                  <a:cubicBezTo>
                    <a:pt x="645341" y="15074"/>
                    <a:pt x="654103" y="23355"/>
                    <a:pt x="641594" y="6350"/>
                  </a:cubicBezTo>
                  <a:lnTo>
                    <a:pt x="632793" y="31445"/>
                  </a:lnTo>
                  <a:cubicBezTo>
                    <a:pt x="581155" y="14757"/>
                    <a:pt x="491569" y="36156"/>
                    <a:pt x="411000" y="54394"/>
                  </a:cubicBezTo>
                  <a:cubicBezTo>
                    <a:pt x="378043" y="93319"/>
                    <a:pt x="394223" y="105676"/>
                    <a:pt x="360467" y="135851"/>
                  </a:cubicBezTo>
                  <a:lnTo>
                    <a:pt x="293716" y="195833"/>
                  </a:lnTo>
                  <a:cubicBezTo>
                    <a:pt x="234076" y="265671"/>
                    <a:pt x="212830" y="216509"/>
                    <a:pt x="151857" y="293103"/>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6" name="Freeform 3">
              <a:extLst>
                <a:ext uri="{FF2B5EF4-FFF2-40B4-BE49-F238E27FC236}">
                  <a16:creationId xmlns:a16="http://schemas.microsoft.com/office/drawing/2014/main" id="{EAD4E3B6-77C1-4F33-B07C-DE66D5BC6174}"/>
                </a:ext>
              </a:extLst>
            </p:cNvPr>
            <p:cNvSpPr/>
            <p:nvPr/>
          </p:nvSpPr>
          <p:spPr>
            <a:xfrm>
              <a:off x="4588398" y="787736"/>
              <a:ext cx="744835" cy="816715"/>
            </a:xfrm>
            <a:custGeom>
              <a:avLst/>
              <a:gdLst>
                <a:gd name="connsiteX0" fmla="*/ 141713 w 1425937"/>
                <a:gd name="connsiteY0" fmla="*/ 1071587 h 1563547"/>
                <a:gd name="connsiteX1" fmla="*/ 134182 w 1425937"/>
                <a:gd name="connsiteY1" fmla="*/ 1080414 h 1563547"/>
                <a:gd name="connsiteX2" fmla="*/ 30727 w 1425937"/>
                <a:gd name="connsiteY2" fmla="*/ 1156512 h 1563547"/>
                <a:gd name="connsiteX3" fmla="*/ 20593 w 1425937"/>
                <a:gd name="connsiteY3" fmla="*/ 1314589 h 1563547"/>
                <a:gd name="connsiteX4" fmla="*/ 19107 w 1425937"/>
                <a:gd name="connsiteY4" fmla="*/ 1323213 h 1563547"/>
                <a:gd name="connsiteX5" fmla="*/ 14128 w 1425937"/>
                <a:gd name="connsiteY5" fmla="*/ 1371422 h 1563547"/>
                <a:gd name="connsiteX6" fmla="*/ 80334 w 1425937"/>
                <a:gd name="connsiteY6" fmla="*/ 1557197 h 1563547"/>
                <a:gd name="connsiteX7" fmla="*/ 158134 w 1425937"/>
                <a:gd name="connsiteY7" fmla="*/ 1518919 h 1563547"/>
                <a:gd name="connsiteX8" fmla="*/ 152648 w 1425937"/>
                <a:gd name="connsiteY8" fmla="*/ 1437132 h 1563547"/>
                <a:gd name="connsiteX9" fmla="*/ 335870 w 1425937"/>
                <a:gd name="connsiteY9" fmla="*/ 1435582 h 1563547"/>
                <a:gd name="connsiteX10" fmla="*/ 355720 w 1425937"/>
                <a:gd name="connsiteY10" fmla="*/ 1427111 h 1563547"/>
                <a:gd name="connsiteX11" fmla="*/ 385235 w 1425937"/>
                <a:gd name="connsiteY11" fmla="*/ 1406080 h 1563547"/>
                <a:gd name="connsiteX12" fmla="*/ 565182 w 1425937"/>
                <a:gd name="connsiteY12" fmla="*/ 1414653 h 1563547"/>
                <a:gd name="connsiteX13" fmla="*/ 557790 w 1425937"/>
                <a:gd name="connsiteY13" fmla="*/ 1480718 h 1563547"/>
                <a:gd name="connsiteX14" fmla="*/ 610965 w 1425937"/>
                <a:gd name="connsiteY14" fmla="*/ 1469897 h 1563547"/>
                <a:gd name="connsiteX15" fmla="*/ 752824 w 1425937"/>
                <a:gd name="connsiteY15" fmla="*/ 1372628 h 1563547"/>
                <a:gd name="connsiteX16" fmla="*/ 819575 w 1425937"/>
                <a:gd name="connsiteY16" fmla="*/ 1312646 h 1563547"/>
                <a:gd name="connsiteX17" fmla="*/ 870108 w 1425937"/>
                <a:gd name="connsiteY17" fmla="*/ 1231188 h 1563547"/>
                <a:gd name="connsiteX18" fmla="*/ 1091901 w 1425937"/>
                <a:gd name="connsiteY18" fmla="*/ 1208239 h 1563547"/>
                <a:gd name="connsiteX19" fmla="*/ 1100702 w 1425937"/>
                <a:gd name="connsiteY19" fmla="*/ 1183144 h 1563547"/>
                <a:gd name="connsiteX20" fmla="*/ 1126572 w 1425937"/>
                <a:gd name="connsiteY20" fmla="*/ 1032637 h 1563547"/>
                <a:gd name="connsiteX21" fmla="*/ 1190161 w 1425937"/>
                <a:gd name="connsiteY21" fmla="*/ 756475 h 1563547"/>
                <a:gd name="connsiteX22" fmla="*/ 1267936 w 1425937"/>
                <a:gd name="connsiteY22" fmla="*/ 612432 h 1563547"/>
                <a:gd name="connsiteX23" fmla="*/ 1294720 w 1425937"/>
                <a:gd name="connsiteY23" fmla="*/ 558736 h 1563547"/>
                <a:gd name="connsiteX24" fmla="*/ 1350410 w 1425937"/>
                <a:gd name="connsiteY24" fmla="*/ 502246 h 1563547"/>
                <a:gd name="connsiteX25" fmla="*/ 1390250 w 1425937"/>
                <a:gd name="connsiteY25" fmla="*/ 454037 h 1563547"/>
                <a:gd name="connsiteX26" fmla="*/ 1419587 w 1425937"/>
                <a:gd name="connsiteY26" fmla="*/ 380276 h 1563547"/>
                <a:gd name="connsiteX27" fmla="*/ 1165650 w 1425937"/>
                <a:gd name="connsiteY27" fmla="*/ 255168 h 1563547"/>
                <a:gd name="connsiteX28" fmla="*/ 1161942 w 1425937"/>
                <a:gd name="connsiteY28" fmla="*/ 244132 h 1563547"/>
                <a:gd name="connsiteX29" fmla="*/ 1147350 w 1425937"/>
                <a:gd name="connsiteY29" fmla="*/ 210642 h 1563547"/>
                <a:gd name="connsiteX30" fmla="*/ 937482 w 1425937"/>
                <a:gd name="connsiteY30" fmla="*/ 173850 h 1563547"/>
                <a:gd name="connsiteX31" fmla="*/ 849255 w 1425937"/>
                <a:gd name="connsiteY31" fmla="*/ 150812 h 1563547"/>
                <a:gd name="connsiteX32" fmla="*/ 765714 w 1425937"/>
                <a:gd name="connsiteY32" fmla="*/ 111633 h 1563547"/>
                <a:gd name="connsiteX33" fmla="*/ 668077 w 1425937"/>
                <a:gd name="connsiteY33" fmla="*/ 85521 h 1563547"/>
                <a:gd name="connsiteX34" fmla="*/ 572382 w 1425937"/>
                <a:gd name="connsiteY34" fmla="*/ 41808 h 1563547"/>
                <a:gd name="connsiteX35" fmla="*/ 347643 w 1425937"/>
                <a:gd name="connsiteY35" fmla="*/ 6350 h 1563547"/>
                <a:gd name="connsiteX36" fmla="*/ 376206 w 1425937"/>
                <a:gd name="connsiteY36" fmla="*/ 130543 h 1563547"/>
                <a:gd name="connsiteX37" fmla="*/ 341915 w 1425937"/>
                <a:gd name="connsiteY37" fmla="*/ 258610 h 1563547"/>
                <a:gd name="connsiteX38" fmla="*/ 344049 w 1425937"/>
                <a:gd name="connsiteY38" fmla="*/ 408381 h 1563547"/>
                <a:gd name="connsiteX39" fmla="*/ 442169 w 1425937"/>
                <a:gd name="connsiteY39" fmla="*/ 463753 h 1563547"/>
                <a:gd name="connsiteX40" fmla="*/ 465131 w 1425937"/>
                <a:gd name="connsiteY40" fmla="*/ 537057 h 1563547"/>
                <a:gd name="connsiteX41" fmla="*/ 521710 w 1425937"/>
                <a:gd name="connsiteY41" fmla="*/ 667054 h 1563547"/>
                <a:gd name="connsiteX42" fmla="*/ 495382 w 1425937"/>
                <a:gd name="connsiteY42" fmla="*/ 723188 h 1563547"/>
                <a:gd name="connsiteX43" fmla="*/ 488334 w 1425937"/>
                <a:gd name="connsiteY43" fmla="*/ 735660 h 1563547"/>
                <a:gd name="connsiteX44" fmla="*/ 528263 w 1425937"/>
                <a:gd name="connsiteY44" fmla="*/ 813587 h 1563547"/>
                <a:gd name="connsiteX45" fmla="*/ 502126 w 1425937"/>
                <a:gd name="connsiteY45" fmla="*/ 928230 h 1563547"/>
                <a:gd name="connsiteX46" fmla="*/ 418725 w 1425937"/>
                <a:gd name="connsiteY46" fmla="*/ 986701 h 1563547"/>
                <a:gd name="connsiteX47" fmla="*/ 382987 w 1425937"/>
                <a:gd name="connsiteY47" fmla="*/ 1083144 h 1563547"/>
                <a:gd name="connsiteX48" fmla="*/ 287966 w 1425937"/>
                <a:gd name="connsiteY48" fmla="*/ 1015568 h 1563547"/>
                <a:gd name="connsiteX49" fmla="*/ 141713 w 1425937"/>
                <a:gd name="connsiteY49" fmla="*/ 1071587 h 15635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Lst>
              <a:rect l="l" t="t" r="r" b="b"/>
              <a:pathLst>
                <a:path w="1425937" h="1563547">
                  <a:moveTo>
                    <a:pt x="141713" y="1071587"/>
                  </a:moveTo>
                  <a:cubicBezTo>
                    <a:pt x="138970" y="1074305"/>
                    <a:pt x="135363" y="1075054"/>
                    <a:pt x="134182" y="1080414"/>
                  </a:cubicBezTo>
                  <a:lnTo>
                    <a:pt x="30727" y="1156512"/>
                  </a:lnTo>
                  <a:cubicBezTo>
                    <a:pt x="38767" y="1293418"/>
                    <a:pt x="39224" y="1225613"/>
                    <a:pt x="20593" y="1314589"/>
                  </a:cubicBezTo>
                  <a:cubicBezTo>
                    <a:pt x="20110" y="1316926"/>
                    <a:pt x="19488" y="1320876"/>
                    <a:pt x="19107" y="1323213"/>
                  </a:cubicBezTo>
                  <a:lnTo>
                    <a:pt x="14128" y="1371422"/>
                  </a:lnTo>
                  <a:cubicBezTo>
                    <a:pt x="-10077" y="1512887"/>
                    <a:pt x="24073" y="1469923"/>
                    <a:pt x="80334" y="1557197"/>
                  </a:cubicBezTo>
                  <a:cubicBezTo>
                    <a:pt x="121774" y="1540548"/>
                    <a:pt x="104273" y="1537944"/>
                    <a:pt x="158134" y="1518919"/>
                  </a:cubicBezTo>
                  <a:cubicBezTo>
                    <a:pt x="140163" y="1468628"/>
                    <a:pt x="135198" y="1495691"/>
                    <a:pt x="152648" y="1437132"/>
                  </a:cubicBezTo>
                  <a:cubicBezTo>
                    <a:pt x="198012" y="1428521"/>
                    <a:pt x="283318" y="1450670"/>
                    <a:pt x="335870" y="1435582"/>
                  </a:cubicBezTo>
                  <a:cubicBezTo>
                    <a:pt x="402533" y="1416418"/>
                    <a:pt x="312959" y="1448955"/>
                    <a:pt x="355720" y="1427111"/>
                  </a:cubicBezTo>
                  <a:lnTo>
                    <a:pt x="385235" y="1406080"/>
                  </a:lnTo>
                  <a:cubicBezTo>
                    <a:pt x="416071" y="1386713"/>
                    <a:pt x="510711" y="1410512"/>
                    <a:pt x="565182" y="1414653"/>
                  </a:cubicBezTo>
                  <a:lnTo>
                    <a:pt x="557790" y="1480718"/>
                  </a:lnTo>
                  <a:lnTo>
                    <a:pt x="610965" y="1469897"/>
                  </a:lnTo>
                  <a:cubicBezTo>
                    <a:pt x="671938" y="1393304"/>
                    <a:pt x="693185" y="1442466"/>
                    <a:pt x="752824" y="1372628"/>
                  </a:cubicBezTo>
                  <a:lnTo>
                    <a:pt x="819575" y="1312646"/>
                  </a:lnTo>
                  <a:cubicBezTo>
                    <a:pt x="853332" y="1282471"/>
                    <a:pt x="837152" y="1270114"/>
                    <a:pt x="870108" y="1231188"/>
                  </a:cubicBezTo>
                  <a:cubicBezTo>
                    <a:pt x="950678" y="1212951"/>
                    <a:pt x="1040263" y="1191552"/>
                    <a:pt x="1091901" y="1208239"/>
                  </a:cubicBezTo>
                  <a:lnTo>
                    <a:pt x="1100702" y="1183144"/>
                  </a:lnTo>
                  <a:cubicBezTo>
                    <a:pt x="1074287" y="1104125"/>
                    <a:pt x="1120476" y="1148410"/>
                    <a:pt x="1126572" y="1032637"/>
                  </a:cubicBezTo>
                  <a:cubicBezTo>
                    <a:pt x="1142295" y="733602"/>
                    <a:pt x="1069080" y="954252"/>
                    <a:pt x="1190161" y="756475"/>
                  </a:cubicBezTo>
                  <a:cubicBezTo>
                    <a:pt x="1259148" y="643801"/>
                    <a:pt x="1196461" y="787895"/>
                    <a:pt x="1267936" y="612432"/>
                  </a:cubicBezTo>
                  <a:lnTo>
                    <a:pt x="1294720" y="558736"/>
                  </a:lnTo>
                  <a:cubicBezTo>
                    <a:pt x="1326305" y="510616"/>
                    <a:pt x="1312767" y="563994"/>
                    <a:pt x="1350410" y="502246"/>
                  </a:cubicBezTo>
                  <a:cubicBezTo>
                    <a:pt x="1363681" y="480428"/>
                    <a:pt x="1343882" y="478662"/>
                    <a:pt x="1390250" y="454037"/>
                  </a:cubicBezTo>
                  <a:cubicBezTo>
                    <a:pt x="1402493" y="401421"/>
                    <a:pt x="1400740" y="420344"/>
                    <a:pt x="1419587" y="380276"/>
                  </a:cubicBezTo>
                  <a:cubicBezTo>
                    <a:pt x="1308957" y="296748"/>
                    <a:pt x="1227677" y="424865"/>
                    <a:pt x="1165650" y="255168"/>
                  </a:cubicBezTo>
                  <a:cubicBezTo>
                    <a:pt x="1164330" y="251561"/>
                    <a:pt x="1163275" y="247700"/>
                    <a:pt x="1161942" y="244132"/>
                  </a:cubicBezTo>
                  <a:lnTo>
                    <a:pt x="1147350" y="210642"/>
                  </a:lnTo>
                  <a:cubicBezTo>
                    <a:pt x="1031183" y="202628"/>
                    <a:pt x="1035780" y="241693"/>
                    <a:pt x="937482" y="173850"/>
                  </a:cubicBezTo>
                  <a:cubicBezTo>
                    <a:pt x="888879" y="140284"/>
                    <a:pt x="918178" y="148374"/>
                    <a:pt x="849255" y="150812"/>
                  </a:cubicBezTo>
                  <a:cubicBezTo>
                    <a:pt x="772623" y="153530"/>
                    <a:pt x="825595" y="150723"/>
                    <a:pt x="765714" y="111633"/>
                  </a:cubicBezTo>
                  <a:cubicBezTo>
                    <a:pt x="721277" y="82638"/>
                    <a:pt x="720744" y="102971"/>
                    <a:pt x="668077" y="85521"/>
                  </a:cubicBezTo>
                  <a:cubicBezTo>
                    <a:pt x="640175" y="76276"/>
                    <a:pt x="618140" y="55562"/>
                    <a:pt x="572382" y="41808"/>
                  </a:cubicBezTo>
                  <a:cubicBezTo>
                    <a:pt x="486175" y="15875"/>
                    <a:pt x="445014" y="7531"/>
                    <a:pt x="347643" y="6350"/>
                  </a:cubicBezTo>
                  <a:cubicBezTo>
                    <a:pt x="360153" y="74828"/>
                    <a:pt x="377564" y="15913"/>
                    <a:pt x="376206" y="130543"/>
                  </a:cubicBezTo>
                  <a:cubicBezTo>
                    <a:pt x="375177" y="216801"/>
                    <a:pt x="362261" y="188379"/>
                    <a:pt x="341915" y="258610"/>
                  </a:cubicBezTo>
                  <a:cubicBezTo>
                    <a:pt x="329330" y="302107"/>
                    <a:pt x="333927" y="362165"/>
                    <a:pt x="344049" y="408381"/>
                  </a:cubicBezTo>
                  <a:cubicBezTo>
                    <a:pt x="357638" y="470382"/>
                    <a:pt x="377285" y="460527"/>
                    <a:pt x="442169" y="463753"/>
                  </a:cubicBezTo>
                  <a:cubicBezTo>
                    <a:pt x="447021" y="503389"/>
                    <a:pt x="450666" y="507212"/>
                    <a:pt x="465131" y="537057"/>
                  </a:cubicBezTo>
                  <a:cubicBezTo>
                    <a:pt x="491064" y="590486"/>
                    <a:pt x="526231" y="637235"/>
                    <a:pt x="521710" y="667054"/>
                  </a:cubicBezTo>
                  <a:lnTo>
                    <a:pt x="495382" y="723188"/>
                  </a:lnTo>
                  <a:cubicBezTo>
                    <a:pt x="494062" y="720902"/>
                    <a:pt x="489896" y="731151"/>
                    <a:pt x="488334" y="735660"/>
                  </a:cubicBezTo>
                  <a:cubicBezTo>
                    <a:pt x="534397" y="754164"/>
                    <a:pt x="566668" y="758634"/>
                    <a:pt x="528263" y="813587"/>
                  </a:cubicBezTo>
                  <a:cubicBezTo>
                    <a:pt x="470338" y="896467"/>
                    <a:pt x="498138" y="822248"/>
                    <a:pt x="502126" y="928230"/>
                  </a:cubicBezTo>
                  <a:cubicBezTo>
                    <a:pt x="423843" y="970368"/>
                    <a:pt x="457130" y="899744"/>
                    <a:pt x="418725" y="986701"/>
                  </a:cubicBezTo>
                  <a:cubicBezTo>
                    <a:pt x="403739" y="1020635"/>
                    <a:pt x="400945" y="1049007"/>
                    <a:pt x="382987" y="1083144"/>
                  </a:cubicBezTo>
                  <a:cubicBezTo>
                    <a:pt x="342017" y="1058621"/>
                    <a:pt x="321100" y="1036472"/>
                    <a:pt x="287966" y="1015568"/>
                  </a:cubicBezTo>
                  <a:cubicBezTo>
                    <a:pt x="159010" y="1076858"/>
                    <a:pt x="166960" y="1008176"/>
                    <a:pt x="141713" y="1071587"/>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7" name="Freeform 3">
              <a:extLst>
                <a:ext uri="{FF2B5EF4-FFF2-40B4-BE49-F238E27FC236}">
                  <a16:creationId xmlns:a16="http://schemas.microsoft.com/office/drawing/2014/main" id="{A8B4CC12-F8A7-4D5C-8955-2932A442C512}"/>
                </a:ext>
              </a:extLst>
            </p:cNvPr>
            <p:cNvSpPr/>
            <p:nvPr/>
          </p:nvSpPr>
          <p:spPr>
            <a:xfrm>
              <a:off x="5789958" y="1608667"/>
              <a:ext cx="906213" cy="745014"/>
            </a:xfrm>
            <a:custGeom>
              <a:avLst/>
              <a:gdLst>
                <a:gd name="connsiteX0" fmla="*/ 39167 w 1734884"/>
                <a:gd name="connsiteY0" fmla="*/ 872280 h 1426279"/>
                <a:gd name="connsiteX1" fmla="*/ 14732 w 1734884"/>
                <a:gd name="connsiteY1" fmla="*/ 940136 h 1426279"/>
                <a:gd name="connsiteX2" fmla="*/ 6350 w 1734884"/>
                <a:gd name="connsiteY2" fmla="*/ 1026445 h 1426279"/>
                <a:gd name="connsiteX3" fmla="*/ 17234 w 1734884"/>
                <a:gd name="connsiteY3" fmla="*/ 1031411 h 1426279"/>
                <a:gd name="connsiteX4" fmla="*/ 137706 w 1734884"/>
                <a:gd name="connsiteY4" fmla="*/ 1220108 h 1426279"/>
                <a:gd name="connsiteX5" fmla="*/ 142951 w 1734884"/>
                <a:gd name="connsiteY5" fmla="*/ 1228655 h 1426279"/>
                <a:gd name="connsiteX6" fmla="*/ 175501 w 1734884"/>
                <a:gd name="connsiteY6" fmla="*/ 1300803 h 1426279"/>
                <a:gd name="connsiteX7" fmla="*/ 204952 w 1734884"/>
                <a:gd name="connsiteY7" fmla="*/ 1376127 h 1426279"/>
                <a:gd name="connsiteX8" fmla="*/ 247015 w 1734884"/>
                <a:gd name="connsiteY8" fmla="*/ 1419929 h 1426279"/>
                <a:gd name="connsiteX9" fmla="*/ 370751 w 1734884"/>
                <a:gd name="connsiteY9" fmla="*/ 1371733 h 1426279"/>
                <a:gd name="connsiteX10" fmla="*/ 500024 w 1734884"/>
                <a:gd name="connsiteY10" fmla="*/ 1322279 h 1426279"/>
                <a:gd name="connsiteX11" fmla="*/ 541376 w 1734884"/>
                <a:gd name="connsiteY11" fmla="*/ 1170057 h 1426279"/>
                <a:gd name="connsiteX12" fmla="*/ 936612 w 1734884"/>
                <a:gd name="connsiteY12" fmla="*/ 1194365 h 1426279"/>
                <a:gd name="connsiteX13" fmla="*/ 1028535 w 1734884"/>
                <a:gd name="connsiteY13" fmla="*/ 1144289 h 1426279"/>
                <a:gd name="connsiteX14" fmla="*/ 1023594 w 1734884"/>
                <a:gd name="connsiteY14" fmla="*/ 1047134 h 1426279"/>
                <a:gd name="connsiteX15" fmla="*/ 1265961 w 1734884"/>
                <a:gd name="connsiteY15" fmla="*/ 1053801 h 1426279"/>
                <a:gd name="connsiteX16" fmla="*/ 1499387 w 1734884"/>
                <a:gd name="connsiteY16" fmla="*/ 952138 h 1426279"/>
                <a:gd name="connsiteX17" fmla="*/ 1549972 w 1734884"/>
                <a:gd name="connsiteY17" fmla="*/ 1005846 h 1426279"/>
                <a:gd name="connsiteX18" fmla="*/ 1728534 w 1734884"/>
                <a:gd name="connsiteY18" fmla="*/ 1014012 h 1426279"/>
                <a:gd name="connsiteX19" fmla="*/ 1727111 w 1734884"/>
                <a:gd name="connsiteY19" fmla="*/ 916336 h 1426279"/>
                <a:gd name="connsiteX20" fmla="*/ 1653730 w 1734884"/>
                <a:gd name="connsiteY20" fmla="*/ 853433 h 1426279"/>
                <a:gd name="connsiteX21" fmla="*/ 1417091 w 1734884"/>
                <a:gd name="connsiteY21" fmla="*/ 716222 h 1426279"/>
                <a:gd name="connsiteX22" fmla="*/ 1284554 w 1734884"/>
                <a:gd name="connsiteY22" fmla="*/ 584511 h 1426279"/>
                <a:gd name="connsiteX23" fmla="*/ 1136688 w 1734884"/>
                <a:gd name="connsiteY23" fmla="*/ 485286 h 1426279"/>
                <a:gd name="connsiteX24" fmla="*/ 1410576 w 1734884"/>
                <a:gd name="connsiteY24" fmla="*/ 584917 h 1426279"/>
                <a:gd name="connsiteX25" fmla="*/ 1654277 w 1734884"/>
                <a:gd name="connsiteY25" fmla="*/ 700652 h 1426279"/>
                <a:gd name="connsiteX26" fmla="*/ 1631581 w 1734884"/>
                <a:gd name="connsiteY26" fmla="*/ 582949 h 1426279"/>
                <a:gd name="connsiteX27" fmla="*/ 1644739 w 1734884"/>
                <a:gd name="connsiteY27" fmla="*/ 474453 h 1426279"/>
                <a:gd name="connsiteX28" fmla="*/ 1590967 w 1734884"/>
                <a:gd name="connsiteY28" fmla="*/ 417366 h 1426279"/>
                <a:gd name="connsiteX29" fmla="*/ 1540561 w 1734884"/>
                <a:gd name="connsiteY29" fmla="*/ 355365 h 1426279"/>
                <a:gd name="connsiteX30" fmla="*/ 1488897 w 1734884"/>
                <a:gd name="connsiteY30" fmla="*/ 227552 h 1426279"/>
                <a:gd name="connsiteX31" fmla="*/ 1436040 w 1734884"/>
                <a:gd name="connsiteY31" fmla="*/ 115538 h 1426279"/>
                <a:gd name="connsiteX32" fmla="*/ 1418108 w 1734884"/>
                <a:gd name="connsiteY32" fmla="*/ 75660 h 1426279"/>
                <a:gd name="connsiteX33" fmla="*/ 1396378 w 1734884"/>
                <a:gd name="connsiteY33" fmla="*/ 44354 h 1426279"/>
                <a:gd name="connsiteX34" fmla="*/ 1388364 w 1734884"/>
                <a:gd name="connsiteY34" fmla="*/ 38512 h 1426279"/>
                <a:gd name="connsiteX35" fmla="*/ 1283487 w 1734884"/>
                <a:gd name="connsiteY35" fmla="*/ 16135 h 1426279"/>
                <a:gd name="connsiteX36" fmla="*/ 1241755 w 1734884"/>
                <a:gd name="connsiteY36" fmla="*/ 93732 h 1426279"/>
                <a:gd name="connsiteX37" fmla="*/ 1211719 w 1734884"/>
                <a:gd name="connsiteY37" fmla="*/ 174732 h 1426279"/>
                <a:gd name="connsiteX38" fmla="*/ 1120267 w 1734884"/>
                <a:gd name="connsiteY38" fmla="*/ 293363 h 1426279"/>
                <a:gd name="connsiteX39" fmla="*/ 1050963 w 1734884"/>
                <a:gd name="connsiteY39" fmla="*/ 263455 h 1426279"/>
                <a:gd name="connsiteX40" fmla="*/ 995515 w 1734884"/>
                <a:gd name="connsiteY40" fmla="*/ 332377 h 1426279"/>
                <a:gd name="connsiteX41" fmla="*/ 953935 w 1734884"/>
                <a:gd name="connsiteY41" fmla="*/ 181552 h 1426279"/>
                <a:gd name="connsiteX42" fmla="*/ 848093 w 1734884"/>
                <a:gd name="connsiteY42" fmla="*/ 281527 h 1426279"/>
                <a:gd name="connsiteX43" fmla="*/ 800570 w 1734884"/>
                <a:gd name="connsiteY43" fmla="*/ 540886 h 1426279"/>
                <a:gd name="connsiteX44" fmla="*/ 726554 w 1734884"/>
                <a:gd name="connsiteY44" fmla="*/ 618915 h 1426279"/>
                <a:gd name="connsiteX45" fmla="*/ 661899 w 1734884"/>
                <a:gd name="connsiteY45" fmla="*/ 703840 h 1426279"/>
                <a:gd name="connsiteX46" fmla="*/ 491947 w 1734884"/>
                <a:gd name="connsiteY46" fmla="*/ 689844 h 1426279"/>
                <a:gd name="connsiteX47" fmla="*/ 434797 w 1734884"/>
                <a:gd name="connsiteY47" fmla="*/ 728237 h 1426279"/>
                <a:gd name="connsiteX48" fmla="*/ 372694 w 1734884"/>
                <a:gd name="connsiteY48" fmla="*/ 766971 h 1426279"/>
                <a:gd name="connsiteX49" fmla="*/ 221425 w 1734884"/>
                <a:gd name="connsiteY49" fmla="*/ 710126 h 1426279"/>
                <a:gd name="connsiteX50" fmla="*/ 143027 w 1734884"/>
                <a:gd name="connsiteY50" fmla="*/ 826662 h 1426279"/>
                <a:gd name="connsiteX51" fmla="*/ 85662 w 1734884"/>
                <a:gd name="connsiteY51" fmla="*/ 833710 h 1426279"/>
                <a:gd name="connsiteX52" fmla="*/ 39167 w 1734884"/>
                <a:gd name="connsiteY52" fmla="*/ 872280 h 14262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 ang="45">
                  <a:pos x="connsiteX45" y="connsiteY45"/>
                </a:cxn>
                <a:cxn ang="46">
                  <a:pos x="connsiteX46" y="connsiteY46"/>
                </a:cxn>
                <a:cxn ang="47">
                  <a:pos x="connsiteX47" y="connsiteY47"/>
                </a:cxn>
                <a:cxn ang="48">
                  <a:pos x="connsiteX48" y="connsiteY48"/>
                </a:cxn>
                <a:cxn ang="49">
                  <a:pos x="connsiteX49" y="connsiteY49"/>
                </a:cxn>
                <a:cxn ang="50">
                  <a:pos x="connsiteX50" y="connsiteY50"/>
                </a:cxn>
                <a:cxn ang="51">
                  <a:pos x="connsiteX51" y="connsiteY51"/>
                </a:cxn>
                <a:cxn ang="52">
                  <a:pos x="connsiteX52" y="connsiteY52"/>
                </a:cxn>
              </a:cxnLst>
              <a:rect l="l" t="t" r="r" b="b"/>
              <a:pathLst>
                <a:path w="1734884" h="1426279">
                  <a:moveTo>
                    <a:pt x="39167" y="872280"/>
                  </a:moveTo>
                  <a:cubicBezTo>
                    <a:pt x="12382" y="941279"/>
                    <a:pt x="14833" y="854805"/>
                    <a:pt x="14732" y="940136"/>
                  </a:cubicBezTo>
                  <a:cubicBezTo>
                    <a:pt x="14694" y="992854"/>
                    <a:pt x="42113" y="942460"/>
                    <a:pt x="6350" y="1026445"/>
                  </a:cubicBezTo>
                  <a:cubicBezTo>
                    <a:pt x="9627" y="1028706"/>
                    <a:pt x="14833" y="1030065"/>
                    <a:pt x="17234" y="1031411"/>
                  </a:cubicBezTo>
                  <a:lnTo>
                    <a:pt x="137706" y="1220108"/>
                  </a:lnTo>
                  <a:cubicBezTo>
                    <a:pt x="139154" y="1222762"/>
                    <a:pt x="141440" y="1226077"/>
                    <a:pt x="142951" y="1228655"/>
                  </a:cubicBezTo>
                  <a:cubicBezTo>
                    <a:pt x="166358" y="1268101"/>
                    <a:pt x="169850" y="1247946"/>
                    <a:pt x="175501" y="1300803"/>
                  </a:cubicBezTo>
                  <a:lnTo>
                    <a:pt x="204952" y="1376127"/>
                  </a:lnTo>
                  <a:cubicBezTo>
                    <a:pt x="209702" y="1384509"/>
                    <a:pt x="231940" y="1401870"/>
                    <a:pt x="247015" y="1419929"/>
                  </a:cubicBezTo>
                  <a:cubicBezTo>
                    <a:pt x="311988" y="1374159"/>
                    <a:pt x="309130" y="1418774"/>
                    <a:pt x="370751" y="1371733"/>
                  </a:cubicBezTo>
                  <a:cubicBezTo>
                    <a:pt x="429717" y="1326724"/>
                    <a:pt x="401002" y="1322622"/>
                    <a:pt x="500024" y="1322279"/>
                  </a:cubicBezTo>
                  <a:cubicBezTo>
                    <a:pt x="494830" y="1262145"/>
                    <a:pt x="514553" y="1212843"/>
                    <a:pt x="541376" y="1170057"/>
                  </a:cubicBezTo>
                  <a:lnTo>
                    <a:pt x="936612" y="1194365"/>
                  </a:lnTo>
                  <a:cubicBezTo>
                    <a:pt x="940054" y="1193730"/>
                    <a:pt x="1002017" y="1155617"/>
                    <a:pt x="1028535" y="1144289"/>
                  </a:cubicBezTo>
                  <a:lnTo>
                    <a:pt x="1023594" y="1047134"/>
                  </a:lnTo>
                  <a:cubicBezTo>
                    <a:pt x="1323251" y="1033583"/>
                    <a:pt x="1133437" y="1074629"/>
                    <a:pt x="1265961" y="1053801"/>
                  </a:cubicBezTo>
                  <a:cubicBezTo>
                    <a:pt x="1433284" y="1027525"/>
                    <a:pt x="1353134" y="857738"/>
                    <a:pt x="1499387" y="952138"/>
                  </a:cubicBezTo>
                  <a:cubicBezTo>
                    <a:pt x="1542669" y="980065"/>
                    <a:pt x="1521053" y="972991"/>
                    <a:pt x="1549972" y="1005846"/>
                  </a:cubicBezTo>
                  <a:lnTo>
                    <a:pt x="1728534" y="1014012"/>
                  </a:lnTo>
                  <a:lnTo>
                    <a:pt x="1727111" y="916336"/>
                  </a:lnTo>
                  <a:cubicBezTo>
                    <a:pt x="1675663" y="905465"/>
                    <a:pt x="1696897" y="900080"/>
                    <a:pt x="1653730" y="853433"/>
                  </a:cubicBezTo>
                  <a:cubicBezTo>
                    <a:pt x="1579359" y="773042"/>
                    <a:pt x="1487005" y="755402"/>
                    <a:pt x="1417091" y="716222"/>
                  </a:cubicBezTo>
                  <a:cubicBezTo>
                    <a:pt x="1336408" y="670998"/>
                    <a:pt x="1350683" y="628567"/>
                    <a:pt x="1284554" y="584511"/>
                  </a:cubicBezTo>
                  <a:cubicBezTo>
                    <a:pt x="1178483" y="513886"/>
                    <a:pt x="1163904" y="545674"/>
                    <a:pt x="1136688" y="485286"/>
                  </a:cubicBezTo>
                  <a:cubicBezTo>
                    <a:pt x="1270902" y="468534"/>
                    <a:pt x="1303997" y="559568"/>
                    <a:pt x="1410576" y="584917"/>
                  </a:cubicBezTo>
                  <a:cubicBezTo>
                    <a:pt x="1519339" y="610787"/>
                    <a:pt x="1551750" y="721544"/>
                    <a:pt x="1654277" y="700652"/>
                  </a:cubicBezTo>
                  <a:cubicBezTo>
                    <a:pt x="1661160" y="644709"/>
                    <a:pt x="1637271" y="679507"/>
                    <a:pt x="1631581" y="582949"/>
                  </a:cubicBezTo>
                  <a:cubicBezTo>
                    <a:pt x="1627632" y="516248"/>
                    <a:pt x="1613243" y="503980"/>
                    <a:pt x="1644739" y="474453"/>
                  </a:cubicBezTo>
                  <a:cubicBezTo>
                    <a:pt x="1622806" y="400373"/>
                    <a:pt x="1638719" y="474745"/>
                    <a:pt x="1590967" y="417366"/>
                  </a:cubicBezTo>
                  <a:cubicBezTo>
                    <a:pt x="1556779" y="376281"/>
                    <a:pt x="1600048" y="404018"/>
                    <a:pt x="1540561" y="355365"/>
                  </a:cubicBezTo>
                  <a:cubicBezTo>
                    <a:pt x="1463103" y="292042"/>
                    <a:pt x="1497584" y="313086"/>
                    <a:pt x="1488897" y="227552"/>
                  </a:cubicBezTo>
                  <a:cubicBezTo>
                    <a:pt x="1480108" y="140862"/>
                    <a:pt x="1454010" y="141459"/>
                    <a:pt x="1436040" y="115538"/>
                  </a:cubicBezTo>
                  <a:cubicBezTo>
                    <a:pt x="1407541" y="74415"/>
                    <a:pt x="1437246" y="114585"/>
                    <a:pt x="1418108" y="75660"/>
                  </a:cubicBezTo>
                  <a:cubicBezTo>
                    <a:pt x="1396238" y="31159"/>
                    <a:pt x="1431265" y="75228"/>
                    <a:pt x="1396378" y="44354"/>
                  </a:cubicBezTo>
                  <a:cubicBezTo>
                    <a:pt x="1394218" y="42437"/>
                    <a:pt x="1390777" y="40277"/>
                    <a:pt x="1388364" y="38512"/>
                  </a:cubicBezTo>
                  <a:cubicBezTo>
                    <a:pt x="1326693" y="-6724"/>
                    <a:pt x="1317117" y="5441"/>
                    <a:pt x="1283487" y="16135"/>
                  </a:cubicBezTo>
                  <a:cubicBezTo>
                    <a:pt x="1261656" y="38703"/>
                    <a:pt x="1252970" y="59683"/>
                    <a:pt x="1241755" y="93732"/>
                  </a:cubicBezTo>
                  <a:lnTo>
                    <a:pt x="1211719" y="174732"/>
                  </a:lnTo>
                  <a:cubicBezTo>
                    <a:pt x="1195591" y="201148"/>
                    <a:pt x="1141793" y="276104"/>
                    <a:pt x="1120267" y="293363"/>
                  </a:cubicBezTo>
                  <a:cubicBezTo>
                    <a:pt x="1079779" y="287483"/>
                    <a:pt x="1076223" y="280003"/>
                    <a:pt x="1050963" y="263455"/>
                  </a:cubicBezTo>
                  <a:lnTo>
                    <a:pt x="995515" y="332377"/>
                  </a:lnTo>
                  <a:cubicBezTo>
                    <a:pt x="959193" y="267087"/>
                    <a:pt x="1039495" y="228593"/>
                    <a:pt x="953935" y="181552"/>
                  </a:cubicBezTo>
                  <a:cubicBezTo>
                    <a:pt x="879068" y="234562"/>
                    <a:pt x="998487" y="188842"/>
                    <a:pt x="848093" y="281527"/>
                  </a:cubicBezTo>
                  <a:cubicBezTo>
                    <a:pt x="834835" y="394379"/>
                    <a:pt x="853694" y="456355"/>
                    <a:pt x="800570" y="540886"/>
                  </a:cubicBezTo>
                  <a:cubicBezTo>
                    <a:pt x="789279" y="558857"/>
                    <a:pt x="749020" y="596614"/>
                    <a:pt x="726554" y="618915"/>
                  </a:cubicBezTo>
                  <a:lnTo>
                    <a:pt x="661899" y="703840"/>
                  </a:lnTo>
                  <a:cubicBezTo>
                    <a:pt x="562038" y="713924"/>
                    <a:pt x="579615" y="662196"/>
                    <a:pt x="491947" y="689844"/>
                  </a:cubicBezTo>
                  <a:cubicBezTo>
                    <a:pt x="468769" y="697172"/>
                    <a:pt x="451294" y="710939"/>
                    <a:pt x="434797" y="728237"/>
                  </a:cubicBezTo>
                  <a:cubicBezTo>
                    <a:pt x="382829" y="782758"/>
                    <a:pt x="471576" y="775049"/>
                    <a:pt x="372694" y="766971"/>
                  </a:cubicBezTo>
                  <a:cubicBezTo>
                    <a:pt x="270916" y="758653"/>
                    <a:pt x="382917" y="677106"/>
                    <a:pt x="221425" y="710126"/>
                  </a:cubicBezTo>
                  <a:cubicBezTo>
                    <a:pt x="162128" y="722242"/>
                    <a:pt x="158407" y="767149"/>
                    <a:pt x="143027" y="826662"/>
                  </a:cubicBezTo>
                  <a:cubicBezTo>
                    <a:pt x="121628" y="827944"/>
                    <a:pt x="102375" y="826420"/>
                    <a:pt x="85662" y="833710"/>
                  </a:cubicBezTo>
                  <a:cubicBezTo>
                    <a:pt x="55169" y="846982"/>
                    <a:pt x="54356" y="859961"/>
                    <a:pt x="39167" y="872280"/>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dirty="0">
                <a:solidFill>
                  <a:schemeClr val="bg1"/>
                </a:solidFill>
              </a:endParaRPr>
            </a:p>
          </p:txBody>
        </p:sp>
        <p:sp>
          <p:nvSpPr>
            <p:cNvPr id="28" name="Freeform 3">
              <a:extLst>
                <a:ext uri="{FF2B5EF4-FFF2-40B4-BE49-F238E27FC236}">
                  <a16:creationId xmlns:a16="http://schemas.microsoft.com/office/drawing/2014/main" id="{20CB12EB-2C41-4AA4-8517-E1F3CC35D849}"/>
                </a:ext>
              </a:extLst>
            </p:cNvPr>
            <p:cNvSpPr/>
            <p:nvPr/>
          </p:nvSpPr>
          <p:spPr>
            <a:xfrm>
              <a:off x="4438285" y="1515009"/>
              <a:ext cx="472566" cy="793993"/>
            </a:xfrm>
            <a:custGeom>
              <a:avLst/>
              <a:gdLst>
                <a:gd name="connsiteX0" fmla="*/ 672617 w 904697"/>
                <a:gd name="connsiteY0" fmla="*/ 13763 h 1520047"/>
                <a:gd name="connsiteX1" fmla="*/ 585889 w 904697"/>
                <a:gd name="connsiteY1" fmla="*/ 69389 h 1520047"/>
                <a:gd name="connsiteX2" fmla="*/ 456526 w 904697"/>
                <a:gd name="connsiteY2" fmla="*/ 62887 h 1520047"/>
                <a:gd name="connsiteX3" fmla="*/ 409778 w 904697"/>
                <a:gd name="connsiteY3" fmla="*/ 183359 h 1520047"/>
                <a:gd name="connsiteX4" fmla="*/ 363499 w 904697"/>
                <a:gd name="connsiteY4" fmla="*/ 314220 h 1520047"/>
                <a:gd name="connsiteX5" fmla="*/ 300380 w 904697"/>
                <a:gd name="connsiteY5" fmla="*/ 309952 h 1520047"/>
                <a:gd name="connsiteX6" fmla="*/ 225462 w 904697"/>
                <a:gd name="connsiteY6" fmla="*/ 317611 h 1520047"/>
                <a:gd name="connsiteX7" fmla="*/ 217563 w 904697"/>
                <a:gd name="connsiteY7" fmla="*/ 404974 h 1520047"/>
                <a:gd name="connsiteX8" fmla="*/ 105740 w 904697"/>
                <a:gd name="connsiteY8" fmla="*/ 485593 h 1520047"/>
                <a:gd name="connsiteX9" fmla="*/ 6350 w 904697"/>
                <a:gd name="connsiteY9" fmla="*/ 573795 h 1520047"/>
                <a:gd name="connsiteX10" fmla="*/ 80797 w 904697"/>
                <a:gd name="connsiteY10" fmla="*/ 784462 h 1520047"/>
                <a:gd name="connsiteX11" fmla="*/ 49491 w 904697"/>
                <a:gd name="connsiteY11" fmla="*/ 860790 h 1520047"/>
                <a:gd name="connsiteX12" fmla="*/ 100228 w 904697"/>
                <a:gd name="connsiteY12" fmla="*/ 902661 h 1520047"/>
                <a:gd name="connsiteX13" fmla="*/ 52666 w 904697"/>
                <a:gd name="connsiteY13" fmla="*/ 942374 h 1520047"/>
                <a:gd name="connsiteX14" fmla="*/ 138747 w 904697"/>
                <a:gd name="connsiteY14" fmla="*/ 1017800 h 1520047"/>
                <a:gd name="connsiteX15" fmla="*/ 171539 w 904697"/>
                <a:gd name="connsiteY15" fmla="*/ 1068701 h 1520047"/>
                <a:gd name="connsiteX16" fmla="*/ 319684 w 904697"/>
                <a:gd name="connsiteY16" fmla="*/ 1144469 h 1520047"/>
                <a:gd name="connsiteX17" fmla="*/ 406806 w 904697"/>
                <a:gd name="connsiteY17" fmla="*/ 1206585 h 1520047"/>
                <a:gd name="connsiteX18" fmla="*/ 403288 w 904697"/>
                <a:gd name="connsiteY18" fmla="*/ 1258071 h 1520047"/>
                <a:gd name="connsiteX19" fmla="*/ 412038 w 904697"/>
                <a:gd name="connsiteY19" fmla="*/ 1265678 h 1520047"/>
                <a:gd name="connsiteX20" fmla="*/ 492607 w 904697"/>
                <a:gd name="connsiteY20" fmla="*/ 1301226 h 1520047"/>
                <a:gd name="connsiteX21" fmla="*/ 515632 w 904697"/>
                <a:gd name="connsiteY21" fmla="*/ 1307131 h 1520047"/>
                <a:gd name="connsiteX22" fmla="*/ 630783 w 904697"/>
                <a:gd name="connsiteY22" fmla="*/ 1331604 h 1520047"/>
                <a:gd name="connsiteX23" fmla="*/ 705345 w 904697"/>
                <a:gd name="connsiteY23" fmla="*/ 1406915 h 1520047"/>
                <a:gd name="connsiteX24" fmla="*/ 714959 w 904697"/>
                <a:gd name="connsiteY24" fmla="*/ 1411246 h 1520047"/>
                <a:gd name="connsiteX25" fmla="*/ 804316 w 904697"/>
                <a:gd name="connsiteY25" fmla="*/ 1437941 h 1520047"/>
                <a:gd name="connsiteX26" fmla="*/ 789559 w 904697"/>
                <a:gd name="connsiteY26" fmla="*/ 1458591 h 1520047"/>
                <a:gd name="connsiteX27" fmla="*/ 797915 w 904697"/>
                <a:gd name="connsiteY27" fmla="*/ 1513696 h 1520047"/>
                <a:gd name="connsiteX28" fmla="*/ 821131 w 904697"/>
                <a:gd name="connsiteY28" fmla="*/ 1458274 h 1520047"/>
                <a:gd name="connsiteX29" fmla="*/ 825462 w 904697"/>
                <a:gd name="connsiteY29" fmla="*/ 1447034 h 1520047"/>
                <a:gd name="connsiteX30" fmla="*/ 830262 w 904697"/>
                <a:gd name="connsiteY30" fmla="*/ 1435706 h 1520047"/>
                <a:gd name="connsiteX31" fmla="*/ 788187 w 904697"/>
                <a:gd name="connsiteY31" fmla="*/ 1322968 h 1520047"/>
                <a:gd name="connsiteX32" fmla="*/ 762876 w 904697"/>
                <a:gd name="connsiteY32" fmla="*/ 1164485 h 1520047"/>
                <a:gd name="connsiteX33" fmla="*/ 772083 w 904697"/>
                <a:gd name="connsiteY33" fmla="*/ 1015971 h 1520047"/>
                <a:gd name="connsiteX34" fmla="*/ 787857 w 904697"/>
                <a:gd name="connsiteY34" fmla="*/ 864739 h 1520047"/>
                <a:gd name="connsiteX35" fmla="*/ 792429 w 904697"/>
                <a:gd name="connsiteY35" fmla="*/ 854935 h 1520047"/>
                <a:gd name="connsiteX36" fmla="*/ 803300 w 904697"/>
                <a:gd name="connsiteY36" fmla="*/ 722042 h 1520047"/>
                <a:gd name="connsiteX37" fmla="*/ 809993 w 904697"/>
                <a:gd name="connsiteY37" fmla="*/ 568410 h 1520047"/>
                <a:gd name="connsiteX38" fmla="*/ 793521 w 904697"/>
                <a:gd name="connsiteY38" fmla="*/ 277047 h 1520047"/>
                <a:gd name="connsiteX39" fmla="*/ 841629 w 904697"/>
                <a:gd name="connsiteY39" fmla="*/ 180603 h 1520047"/>
                <a:gd name="connsiteX40" fmla="*/ 856526 w 904697"/>
                <a:gd name="connsiteY40" fmla="*/ 129015 h 1520047"/>
                <a:gd name="connsiteX41" fmla="*/ 898347 w 904697"/>
                <a:gd name="connsiteY41" fmla="*/ 77580 h 1520047"/>
                <a:gd name="connsiteX42" fmla="*/ 845172 w 904697"/>
                <a:gd name="connsiteY42" fmla="*/ 88401 h 1520047"/>
                <a:gd name="connsiteX43" fmla="*/ 852563 w 904697"/>
                <a:gd name="connsiteY43" fmla="*/ 22336 h 1520047"/>
                <a:gd name="connsiteX44" fmla="*/ 672617 w 904697"/>
                <a:gd name="connsiteY44" fmla="*/ 13763 h 152004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 ang="36">
                  <a:pos x="connsiteX36" y="connsiteY36"/>
                </a:cxn>
                <a:cxn ang="37">
                  <a:pos x="connsiteX37" y="connsiteY37"/>
                </a:cxn>
                <a:cxn ang="38">
                  <a:pos x="connsiteX38" y="connsiteY38"/>
                </a:cxn>
                <a:cxn ang="39">
                  <a:pos x="connsiteX39" y="connsiteY39"/>
                </a:cxn>
                <a:cxn ang="40">
                  <a:pos x="connsiteX40" y="connsiteY40"/>
                </a:cxn>
                <a:cxn ang="41">
                  <a:pos x="connsiteX41" y="connsiteY41"/>
                </a:cxn>
                <a:cxn ang="42">
                  <a:pos x="connsiteX42" y="connsiteY42"/>
                </a:cxn>
                <a:cxn ang="43">
                  <a:pos x="connsiteX43" y="connsiteY43"/>
                </a:cxn>
                <a:cxn ang="44">
                  <a:pos x="connsiteX44" y="connsiteY44"/>
                </a:cxn>
              </a:cxnLst>
              <a:rect l="l" t="t" r="r" b="b"/>
              <a:pathLst>
                <a:path w="904697" h="1520047">
                  <a:moveTo>
                    <a:pt x="672617" y="13763"/>
                  </a:moveTo>
                  <a:cubicBezTo>
                    <a:pt x="649274" y="75980"/>
                    <a:pt x="649833" y="72031"/>
                    <a:pt x="585889" y="69389"/>
                  </a:cubicBezTo>
                  <a:cubicBezTo>
                    <a:pt x="502005" y="65922"/>
                    <a:pt x="539851" y="80870"/>
                    <a:pt x="456526" y="62887"/>
                  </a:cubicBezTo>
                  <a:cubicBezTo>
                    <a:pt x="475538" y="196859"/>
                    <a:pt x="450850" y="102371"/>
                    <a:pt x="409778" y="183359"/>
                  </a:cubicBezTo>
                  <a:cubicBezTo>
                    <a:pt x="387908" y="226475"/>
                    <a:pt x="400405" y="253653"/>
                    <a:pt x="363499" y="314220"/>
                  </a:cubicBezTo>
                  <a:cubicBezTo>
                    <a:pt x="319620" y="316010"/>
                    <a:pt x="329006" y="309787"/>
                    <a:pt x="300380" y="309952"/>
                  </a:cubicBezTo>
                  <a:cubicBezTo>
                    <a:pt x="278828" y="310079"/>
                    <a:pt x="248907" y="315236"/>
                    <a:pt x="225462" y="317611"/>
                  </a:cubicBezTo>
                  <a:lnTo>
                    <a:pt x="217563" y="404974"/>
                  </a:lnTo>
                  <a:cubicBezTo>
                    <a:pt x="138328" y="433981"/>
                    <a:pt x="163220" y="448040"/>
                    <a:pt x="105740" y="485593"/>
                  </a:cubicBezTo>
                  <a:cubicBezTo>
                    <a:pt x="24409" y="538743"/>
                    <a:pt x="45935" y="476564"/>
                    <a:pt x="6350" y="573795"/>
                  </a:cubicBezTo>
                  <a:cubicBezTo>
                    <a:pt x="19304" y="672855"/>
                    <a:pt x="28384" y="756230"/>
                    <a:pt x="80797" y="784462"/>
                  </a:cubicBezTo>
                  <a:cubicBezTo>
                    <a:pt x="52616" y="849550"/>
                    <a:pt x="57975" y="792159"/>
                    <a:pt x="49491" y="860790"/>
                  </a:cubicBezTo>
                  <a:lnTo>
                    <a:pt x="100228" y="902661"/>
                  </a:lnTo>
                  <a:cubicBezTo>
                    <a:pt x="49758" y="937536"/>
                    <a:pt x="72186" y="894241"/>
                    <a:pt x="52666" y="942374"/>
                  </a:cubicBezTo>
                  <a:cubicBezTo>
                    <a:pt x="74053" y="964066"/>
                    <a:pt x="120942" y="997251"/>
                    <a:pt x="138747" y="1017800"/>
                  </a:cubicBezTo>
                  <a:cubicBezTo>
                    <a:pt x="167220" y="1050655"/>
                    <a:pt x="148640" y="1041803"/>
                    <a:pt x="171539" y="1068701"/>
                  </a:cubicBezTo>
                  <a:cubicBezTo>
                    <a:pt x="223177" y="1129306"/>
                    <a:pt x="319659" y="1144457"/>
                    <a:pt x="319684" y="1144469"/>
                  </a:cubicBezTo>
                  <a:cubicBezTo>
                    <a:pt x="320751" y="1144914"/>
                    <a:pt x="402399" y="1204261"/>
                    <a:pt x="406806" y="1206585"/>
                  </a:cubicBezTo>
                  <a:lnTo>
                    <a:pt x="403288" y="1258071"/>
                  </a:lnTo>
                  <a:cubicBezTo>
                    <a:pt x="406425" y="1260332"/>
                    <a:pt x="410502" y="1260700"/>
                    <a:pt x="412038" y="1265678"/>
                  </a:cubicBezTo>
                  <a:cubicBezTo>
                    <a:pt x="418782" y="1287789"/>
                    <a:pt x="488150" y="1300044"/>
                    <a:pt x="492607" y="1301226"/>
                  </a:cubicBezTo>
                  <a:lnTo>
                    <a:pt x="515632" y="1307131"/>
                  </a:lnTo>
                  <a:cubicBezTo>
                    <a:pt x="610692" y="1343999"/>
                    <a:pt x="513194" y="1368104"/>
                    <a:pt x="630783" y="1331604"/>
                  </a:cubicBezTo>
                  <a:cubicBezTo>
                    <a:pt x="686130" y="1408566"/>
                    <a:pt x="595172" y="1357423"/>
                    <a:pt x="705345" y="1406915"/>
                  </a:cubicBezTo>
                  <a:cubicBezTo>
                    <a:pt x="708330" y="1408248"/>
                    <a:pt x="712000" y="1409861"/>
                    <a:pt x="714959" y="1411246"/>
                  </a:cubicBezTo>
                  <a:cubicBezTo>
                    <a:pt x="759421" y="1431731"/>
                    <a:pt x="742657" y="1435083"/>
                    <a:pt x="804316" y="1437941"/>
                  </a:cubicBezTo>
                  <a:lnTo>
                    <a:pt x="789559" y="1458591"/>
                  </a:lnTo>
                  <a:cubicBezTo>
                    <a:pt x="783132" y="1483153"/>
                    <a:pt x="795502" y="1486239"/>
                    <a:pt x="797915" y="1513696"/>
                  </a:cubicBezTo>
                  <a:lnTo>
                    <a:pt x="821131" y="1458274"/>
                  </a:lnTo>
                  <a:cubicBezTo>
                    <a:pt x="822147" y="1454921"/>
                    <a:pt x="824522" y="1449815"/>
                    <a:pt x="825462" y="1447034"/>
                  </a:cubicBezTo>
                  <a:cubicBezTo>
                    <a:pt x="826427" y="1444202"/>
                    <a:pt x="828218" y="1439262"/>
                    <a:pt x="830262" y="1435706"/>
                  </a:cubicBezTo>
                  <a:cubicBezTo>
                    <a:pt x="829640" y="1402711"/>
                    <a:pt x="804646" y="1361360"/>
                    <a:pt x="788187" y="1322968"/>
                  </a:cubicBezTo>
                  <a:cubicBezTo>
                    <a:pt x="756373" y="1248762"/>
                    <a:pt x="766953" y="1259722"/>
                    <a:pt x="762876" y="1164485"/>
                  </a:cubicBezTo>
                  <a:cubicBezTo>
                    <a:pt x="758532" y="1063177"/>
                    <a:pt x="737387" y="1123337"/>
                    <a:pt x="772083" y="1015971"/>
                  </a:cubicBezTo>
                  <a:cubicBezTo>
                    <a:pt x="797737" y="936570"/>
                    <a:pt x="762190" y="937167"/>
                    <a:pt x="787857" y="864739"/>
                  </a:cubicBezTo>
                  <a:cubicBezTo>
                    <a:pt x="789038" y="861412"/>
                    <a:pt x="791108" y="857996"/>
                    <a:pt x="792429" y="854935"/>
                  </a:cubicBezTo>
                  <a:cubicBezTo>
                    <a:pt x="823963" y="781503"/>
                    <a:pt x="811504" y="824010"/>
                    <a:pt x="803300" y="722042"/>
                  </a:cubicBezTo>
                  <a:cubicBezTo>
                    <a:pt x="795820" y="628900"/>
                    <a:pt x="782891" y="628303"/>
                    <a:pt x="809993" y="568410"/>
                  </a:cubicBezTo>
                  <a:cubicBezTo>
                    <a:pt x="865733" y="445296"/>
                    <a:pt x="783920" y="390026"/>
                    <a:pt x="793521" y="277047"/>
                  </a:cubicBezTo>
                  <a:cubicBezTo>
                    <a:pt x="842784" y="199005"/>
                    <a:pt x="822083" y="293658"/>
                    <a:pt x="841629" y="180603"/>
                  </a:cubicBezTo>
                  <a:cubicBezTo>
                    <a:pt x="848791" y="139112"/>
                    <a:pt x="835037" y="164296"/>
                    <a:pt x="856526" y="129015"/>
                  </a:cubicBezTo>
                  <a:lnTo>
                    <a:pt x="898347" y="77580"/>
                  </a:lnTo>
                  <a:lnTo>
                    <a:pt x="845172" y="88401"/>
                  </a:lnTo>
                  <a:lnTo>
                    <a:pt x="852563" y="22336"/>
                  </a:lnTo>
                  <a:cubicBezTo>
                    <a:pt x="798093" y="18195"/>
                    <a:pt x="703453" y="-5603"/>
                    <a:pt x="672617" y="13763"/>
                  </a:cubicBezTo>
                </a:path>
              </a:pathLst>
            </a:custGeom>
            <a:grp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29" name="Freeform 3">
              <a:extLst>
                <a:ext uri="{FF2B5EF4-FFF2-40B4-BE49-F238E27FC236}">
                  <a16:creationId xmlns:a16="http://schemas.microsoft.com/office/drawing/2014/main" id="{E638DC15-C1B8-4750-800A-113674FF4375}"/>
                </a:ext>
              </a:extLst>
            </p:cNvPr>
            <p:cNvSpPr/>
            <p:nvPr/>
          </p:nvSpPr>
          <p:spPr>
            <a:xfrm>
              <a:off x="4079549" y="1785806"/>
              <a:ext cx="574548" cy="765270"/>
            </a:xfrm>
            <a:custGeom>
              <a:avLst/>
              <a:gdLst>
                <a:gd name="connsiteX0" fmla="*/ 6350 w 1099934"/>
                <a:gd name="connsiteY0" fmla="*/ 611327 h 1465059"/>
                <a:gd name="connsiteX1" fmla="*/ 57594 w 1099934"/>
                <a:gd name="connsiteY1" fmla="*/ 659802 h 1465059"/>
                <a:gd name="connsiteX2" fmla="*/ 120815 w 1099934"/>
                <a:gd name="connsiteY2" fmla="*/ 678192 h 1465059"/>
                <a:gd name="connsiteX3" fmla="*/ 194805 w 1099934"/>
                <a:gd name="connsiteY3" fmla="*/ 836790 h 1465059"/>
                <a:gd name="connsiteX4" fmla="*/ 400443 w 1099934"/>
                <a:gd name="connsiteY4" fmla="*/ 928103 h 1465059"/>
                <a:gd name="connsiteX5" fmla="*/ 525538 w 1099934"/>
                <a:gd name="connsiteY5" fmla="*/ 1171028 h 1465059"/>
                <a:gd name="connsiteX6" fmla="*/ 497954 w 1099934"/>
                <a:gd name="connsiteY6" fmla="*/ 1272019 h 1465059"/>
                <a:gd name="connsiteX7" fmla="*/ 634149 w 1099934"/>
                <a:gd name="connsiteY7" fmla="*/ 1458709 h 1465059"/>
                <a:gd name="connsiteX8" fmla="*/ 671461 w 1099934"/>
                <a:gd name="connsiteY8" fmla="*/ 1295869 h 1465059"/>
                <a:gd name="connsiteX9" fmla="*/ 777417 w 1099934"/>
                <a:gd name="connsiteY9" fmla="*/ 1145286 h 1465059"/>
                <a:gd name="connsiteX10" fmla="*/ 1072870 w 1099934"/>
                <a:gd name="connsiteY10" fmla="*/ 980998 h 1465059"/>
                <a:gd name="connsiteX11" fmla="*/ 1090066 w 1099934"/>
                <a:gd name="connsiteY11" fmla="*/ 739648 h 1465059"/>
                <a:gd name="connsiteX12" fmla="*/ 1093584 w 1099934"/>
                <a:gd name="connsiteY12" fmla="*/ 688162 h 1465059"/>
                <a:gd name="connsiteX13" fmla="*/ 1006462 w 1099934"/>
                <a:gd name="connsiteY13" fmla="*/ 626046 h 1465059"/>
                <a:gd name="connsiteX14" fmla="*/ 858316 w 1099934"/>
                <a:gd name="connsiteY14" fmla="*/ 550278 h 1465059"/>
                <a:gd name="connsiteX15" fmla="*/ 825525 w 1099934"/>
                <a:gd name="connsiteY15" fmla="*/ 499376 h 1465059"/>
                <a:gd name="connsiteX16" fmla="*/ 739444 w 1099934"/>
                <a:gd name="connsiteY16" fmla="*/ 423951 h 1465059"/>
                <a:gd name="connsiteX17" fmla="*/ 787006 w 1099934"/>
                <a:gd name="connsiteY17" fmla="*/ 384238 h 1465059"/>
                <a:gd name="connsiteX18" fmla="*/ 736269 w 1099934"/>
                <a:gd name="connsiteY18" fmla="*/ 342366 h 1465059"/>
                <a:gd name="connsiteX19" fmla="*/ 767575 w 1099934"/>
                <a:gd name="connsiteY19" fmla="*/ 266039 h 1465059"/>
                <a:gd name="connsiteX20" fmla="*/ 693127 w 1099934"/>
                <a:gd name="connsiteY20" fmla="*/ 55372 h 1465059"/>
                <a:gd name="connsiteX21" fmla="*/ 539927 w 1099934"/>
                <a:gd name="connsiteY21" fmla="*/ 6350 h 1465059"/>
                <a:gd name="connsiteX22" fmla="*/ 491159 w 1099934"/>
                <a:gd name="connsiteY22" fmla="*/ 165430 h 1465059"/>
                <a:gd name="connsiteX23" fmla="*/ 458495 w 1099934"/>
                <a:gd name="connsiteY23" fmla="*/ 204622 h 1465059"/>
                <a:gd name="connsiteX24" fmla="*/ 533882 w 1099934"/>
                <a:gd name="connsiteY24" fmla="*/ 294017 h 1465059"/>
                <a:gd name="connsiteX25" fmla="*/ 454431 w 1099934"/>
                <a:gd name="connsiteY25" fmla="*/ 295960 h 1465059"/>
                <a:gd name="connsiteX26" fmla="*/ 139369 w 1099934"/>
                <a:gd name="connsiteY26" fmla="*/ 313334 h 1465059"/>
                <a:gd name="connsiteX27" fmla="*/ 6350 w 1099934"/>
                <a:gd name="connsiteY27" fmla="*/ 611327 h 14650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099934" h="1465059">
                  <a:moveTo>
                    <a:pt x="6350" y="611327"/>
                  </a:moveTo>
                  <a:cubicBezTo>
                    <a:pt x="43459" y="634733"/>
                    <a:pt x="29083" y="639038"/>
                    <a:pt x="57594" y="659802"/>
                  </a:cubicBezTo>
                  <a:cubicBezTo>
                    <a:pt x="89318" y="682904"/>
                    <a:pt x="67983" y="674890"/>
                    <a:pt x="120815" y="678192"/>
                  </a:cubicBezTo>
                  <a:cubicBezTo>
                    <a:pt x="135001" y="778319"/>
                    <a:pt x="117068" y="704138"/>
                    <a:pt x="194805" y="836790"/>
                  </a:cubicBezTo>
                  <a:cubicBezTo>
                    <a:pt x="394461" y="695147"/>
                    <a:pt x="208127" y="1005649"/>
                    <a:pt x="400443" y="928103"/>
                  </a:cubicBezTo>
                  <a:cubicBezTo>
                    <a:pt x="574065" y="1170977"/>
                    <a:pt x="365912" y="1033564"/>
                    <a:pt x="525538" y="1171028"/>
                  </a:cubicBezTo>
                  <a:lnTo>
                    <a:pt x="497954" y="1272019"/>
                  </a:lnTo>
                  <a:cubicBezTo>
                    <a:pt x="528624" y="1323200"/>
                    <a:pt x="580999" y="1421434"/>
                    <a:pt x="634149" y="1458709"/>
                  </a:cubicBezTo>
                  <a:cubicBezTo>
                    <a:pt x="730491" y="1432306"/>
                    <a:pt x="673849" y="1347698"/>
                    <a:pt x="671461" y="1295869"/>
                  </a:cubicBezTo>
                  <a:cubicBezTo>
                    <a:pt x="667791" y="1216926"/>
                    <a:pt x="727227" y="1184948"/>
                    <a:pt x="777417" y="1145286"/>
                  </a:cubicBezTo>
                  <a:cubicBezTo>
                    <a:pt x="922502" y="1030579"/>
                    <a:pt x="903096" y="936447"/>
                    <a:pt x="1072870" y="980998"/>
                  </a:cubicBezTo>
                  <a:cubicBezTo>
                    <a:pt x="1096708" y="893419"/>
                    <a:pt x="1047521" y="908354"/>
                    <a:pt x="1090066" y="739648"/>
                  </a:cubicBezTo>
                  <a:lnTo>
                    <a:pt x="1093584" y="688162"/>
                  </a:lnTo>
                  <a:cubicBezTo>
                    <a:pt x="1089177" y="685838"/>
                    <a:pt x="1007529" y="626491"/>
                    <a:pt x="1006462" y="626046"/>
                  </a:cubicBezTo>
                  <a:cubicBezTo>
                    <a:pt x="1006437" y="626033"/>
                    <a:pt x="909954" y="610882"/>
                    <a:pt x="858316" y="550278"/>
                  </a:cubicBezTo>
                  <a:cubicBezTo>
                    <a:pt x="835418" y="523379"/>
                    <a:pt x="853998" y="532231"/>
                    <a:pt x="825525" y="499376"/>
                  </a:cubicBezTo>
                  <a:cubicBezTo>
                    <a:pt x="807720" y="478828"/>
                    <a:pt x="760831" y="445642"/>
                    <a:pt x="739444" y="423951"/>
                  </a:cubicBezTo>
                  <a:cubicBezTo>
                    <a:pt x="758964" y="375818"/>
                    <a:pt x="736536" y="419112"/>
                    <a:pt x="787006" y="384238"/>
                  </a:cubicBezTo>
                  <a:lnTo>
                    <a:pt x="736269" y="342366"/>
                  </a:lnTo>
                  <a:cubicBezTo>
                    <a:pt x="744753" y="273735"/>
                    <a:pt x="739394" y="331127"/>
                    <a:pt x="767575" y="266039"/>
                  </a:cubicBezTo>
                  <a:cubicBezTo>
                    <a:pt x="715162" y="237807"/>
                    <a:pt x="706082" y="154432"/>
                    <a:pt x="693127" y="55372"/>
                  </a:cubicBezTo>
                  <a:cubicBezTo>
                    <a:pt x="639991" y="46697"/>
                    <a:pt x="585165" y="21577"/>
                    <a:pt x="539927" y="6350"/>
                  </a:cubicBezTo>
                  <a:cubicBezTo>
                    <a:pt x="502653" y="108229"/>
                    <a:pt x="530504" y="114109"/>
                    <a:pt x="491159" y="165430"/>
                  </a:cubicBezTo>
                  <a:cubicBezTo>
                    <a:pt x="451700" y="216916"/>
                    <a:pt x="486079" y="129235"/>
                    <a:pt x="458495" y="204622"/>
                  </a:cubicBezTo>
                  <a:cubicBezTo>
                    <a:pt x="525360" y="275691"/>
                    <a:pt x="538035" y="193725"/>
                    <a:pt x="533882" y="294017"/>
                  </a:cubicBezTo>
                  <a:cubicBezTo>
                    <a:pt x="479577" y="299516"/>
                    <a:pt x="505650" y="284010"/>
                    <a:pt x="454431" y="295960"/>
                  </a:cubicBezTo>
                  <a:cubicBezTo>
                    <a:pt x="291782" y="333882"/>
                    <a:pt x="175209" y="297103"/>
                    <a:pt x="139369" y="313334"/>
                  </a:cubicBezTo>
                  <a:cubicBezTo>
                    <a:pt x="60896" y="348843"/>
                    <a:pt x="15887" y="528802"/>
                    <a:pt x="6350" y="611327"/>
                  </a:cubicBezTo>
                </a:path>
              </a:pathLst>
            </a:custGeom>
            <a:solidFill>
              <a:srgbClr val="F0F757">
                <a:alpha val="15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0" name="Freeform 3">
              <a:extLst>
                <a:ext uri="{FF2B5EF4-FFF2-40B4-BE49-F238E27FC236}">
                  <a16:creationId xmlns:a16="http://schemas.microsoft.com/office/drawing/2014/main" id="{90807432-97A1-40E0-85AF-42EC8660B0CD}"/>
                </a:ext>
              </a:extLst>
            </p:cNvPr>
            <p:cNvSpPr/>
            <p:nvPr/>
          </p:nvSpPr>
          <p:spPr>
            <a:xfrm>
              <a:off x="3663927" y="1907822"/>
              <a:ext cx="693453" cy="558773"/>
            </a:xfrm>
            <a:custGeom>
              <a:avLst/>
              <a:gdLst>
                <a:gd name="connsiteX0" fmla="*/ 6350 w 1327569"/>
                <a:gd name="connsiteY0" fmla="*/ 455053 h 1069733"/>
                <a:gd name="connsiteX1" fmla="*/ 6350 w 1327569"/>
                <a:gd name="connsiteY1" fmla="*/ 512699 h 1069733"/>
                <a:gd name="connsiteX2" fmla="*/ 108203 w 1327569"/>
                <a:gd name="connsiteY2" fmla="*/ 654735 h 1069733"/>
                <a:gd name="connsiteX3" fmla="*/ 217525 w 1327569"/>
                <a:gd name="connsiteY3" fmla="*/ 796162 h 1069733"/>
                <a:gd name="connsiteX4" fmla="*/ 352272 w 1327569"/>
                <a:gd name="connsiteY4" fmla="*/ 832027 h 1069733"/>
                <a:gd name="connsiteX5" fmla="*/ 352882 w 1327569"/>
                <a:gd name="connsiteY5" fmla="*/ 940028 h 1069733"/>
                <a:gd name="connsiteX6" fmla="*/ 373938 w 1327569"/>
                <a:gd name="connsiteY6" fmla="*/ 918222 h 1069733"/>
                <a:gd name="connsiteX7" fmla="*/ 466496 w 1327569"/>
                <a:gd name="connsiteY7" fmla="*/ 885532 h 1069733"/>
                <a:gd name="connsiteX8" fmla="*/ 573252 w 1327569"/>
                <a:gd name="connsiteY8" fmla="*/ 832827 h 1069733"/>
                <a:gd name="connsiteX9" fmla="*/ 711949 w 1327569"/>
                <a:gd name="connsiteY9" fmla="*/ 943178 h 1069733"/>
                <a:gd name="connsiteX10" fmla="*/ 896734 w 1327569"/>
                <a:gd name="connsiteY10" fmla="*/ 1001813 h 1069733"/>
                <a:gd name="connsiteX11" fmla="*/ 989711 w 1327569"/>
                <a:gd name="connsiteY11" fmla="*/ 1008328 h 1069733"/>
                <a:gd name="connsiteX12" fmla="*/ 1069365 w 1327569"/>
                <a:gd name="connsiteY12" fmla="*/ 1053337 h 1069733"/>
                <a:gd name="connsiteX13" fmla="*/ 1293634 w 1327569"/>
                <a:gd name="connsiteY13" fmla="*/ 1038428 h 1069733"/>
                <a:gd name="connsiteX14" fmla="*/ 1321219 w 1327569"/>
                <a:gd name="connsiteY14" fmla="*/ 937437 h 1069733"/>
                <a:gd name="connsiteX15" fmla="*/ 1196124 w 1327569"/>
                <a:gd name="connsiteY15" fmla="*/ 694512 h 1069733"/>
                <a:gd name="connsiteX16" fmla="*/ 990485 w 1327569"/>
                <a:gd name="connsiteY16" fmla="*/ 603199 h 1069733"/>
                <a:gd name="connsiteX17" fmla="*/ 916495 w 1327569"/>
                <a:gd name="connsiteY17" fmla="*/ 444601 h 1069733"/>
                <a:gd name="connsiteX18" fmla="*/ 853274 w 1327569"/>
                <a:gd name="connsiteY18" fmla="*/ 426211 h 1069733"/>
                <a:gd name="connsiteX19" fmla="*/ 802030 w 1327569"/>
                <a:gd name="connsiteY19" fmla="*/ 377736 h 1069733"/>
                <a:gd name="connsiteX20" fmla="*/ 681418 w 1327569"/>
                <a:gd name="connsiteY20" fmla="*/ 334391 h 1069733"/>
                <a:gd name="connsiteX21" fmla="*/ 486333 w 1327569"/>
                <a:gd name="connsiteY21" fmla="*/ 194182 h 1069733"/>
                <a:gd name="connsiteX22" fmla="*/ 450786 w 1327569"/>
                <a:gd name="connsiteY22" fmla="*/ 60337 h 1069733"/>
                <a:gd name="connsiteX23" fmla="*/ 297433 w 1327569"/>
                <a:gd name="connsiteY23" fmla="*/ 6350 h 1069733"/>
                <a:gd name="connsiteX24" fmla="*/ 256108 w 1327569"/>
                <a:gd name="connsiteY24" fmla="*/ 66586 h 1069733"/>
                <a:gd name="connsiteX25" fmla="*/ 160032 w 1327569"/>
                <a:gd name="connsiteY25" fmla="*/ 247154 h 1069733"/>
                <a:gd name="connsiteX26" fmla="*/ 71780 w 1327569"/>
                <a:gd name="connsiteY26" fmla="*/ 339381 h 1069733"/>
                <a:gd name="connsiteX27" fmla="*/ 6350 w 1327569"/>
                <a:gd name="connsiteY27" fmla="*/ 455053 h 10697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Lst>
              <a:rect l="l" t="t" r="r" b="b"/>
              <a:pathLst>
                <a:path w="1327569" h="1069733">
                  <a:moveTo>
                    <a:pt x="6350" y="455053"/>
                  </a:moveTo>
                  <a:lnTo>
                    <a:pt x="6350" y="512699"/>
                  </a:lnTo>
                  <a:cubicBezTo>
                    <a:pt x="106083" y="539203"/>
                    <a:pt x="62242" y="602284"/>
                    <a:pt x="108203" y="654735"/>
                  </a:cubicBezTo>
                  <a:cubicBezTo>
                    <a:pt x="180035" y="736701"/>
                    <a:pt x="152641" y="589470"/>
                    <a:pt x="217525" y="796162"/>
                  </a:cubicBezTo>
                  <a:cubicBezTo>
                    <a:pt x="293560" y="798093"/>
                    <a:pt x="318084" y="780008"/>
                    <a:pt x="352272" y="832027"/>
                  </a:cubicBezTo>
                  <a:cubicBezTo>
                    <a:pt x="383882" y="892924"/>
                    <a:pt x="298500" y="852309"/>
                    <a:pt x="352882" y="940028"/>
                  </a:cubicBezTo>
                  <a:lnTo>
                    <a:pt x="373938" y="918222"/>
                  </a:lnTo>
                  <a:cubicBezTo>
                    <a:pt x="426224" y="878649"/>
                    <a:pt x="415277" y="911479"/>
                    <a:pt x="466496" y="885532"/>
                  </a:cubicBezTo>
                  <a:cubicBezTo>
                    <a:pt x="533298" y="851700"/>
                    <a:pt x="457288" y="824674"/>
                    <a:pt x="573252" y="832827"/>
                  </a:cubicBezTo>
                  <a:cubicBezTo>
                    <a:pt x="626351" y="901890"/>
                    <a:pt x="589190" y="931582"/>
                    <a:pt x="711949" y="943178"/>
                  </a:cubicBezTo>
                  <a:cubicBezTo>
                    <a:pt x="802322" y="951725"/>
                    <a:pt x="846543" y="993076"/>
                    <a:pt x="896734" y="1001813"/>
                  </a:cubicBezTo>
                  <a:cubicBezTo>
                    <a:pt x="934199" y="1008328"/>
                    <a:pt x="941628" y="993025"/>
                    <a:pt x="989711" y="1008328"/>
                  </a:cubicBezTo>
                  <a:cubicBezTo>
                    <a:pt x="1043444" y="1025436"/>
                    <a:pt x="1030084" y="1037945"/>
                    <a:pt x="1069365" y="1053337"/>
                  </a:cubicBezTo>
                  <a:cubicBezTo>
                    <a:pt x="1155217" y="1086992"/>
                    <a:pt x="1171752" y="1025461"/>
                    <a:pt x="1293634" y="1038428"/>
                  </a:cubicBezTo>
                  <a:lnTo>
                    <a:pt x="1321219" y="937437"/>
                  </a:lnTo>
                  <a:cubicBezTo>
                    <a:pt x="1161592" y="799973"/>
                    <a:pt x="1369745" y="937386"/>
                    <a:pt x="1196124" y="694512"/>
                  </a:cubicBezTo>
                  <a:cubicBezTo>
                    <a:pt x="1003807" y="772058"/>
                    <a:pt x="1190142" y="461556"/>
                    <a:pt x="990485" y="603199"/>
                  </a:cubicBezTo>
                  <a:cubicBezTo>
                    <a:pt x="912748" y="470547"/>
                    <a:pt x="930681" y="544728"/>
                    <a:pt x="916495" y="444601"/>
                  </a:cubicBezTo>
                  <a:cubicBezTo>
                    <a:pt x="863663" y="441299"/>
                    <a:pt x="884999" y="449313"/>
                    <a:pt x="853274" y="426211"/>
                  </a:cubicBezTo>
                  <a:cubicBezTo>
                    <a:pt x="824763" y="405447"/>
                    <a:pt x="839139" y="401142"/>
                    <a:pt x="802030" y="377736"/>
                  </a:cubicBezTo>
                  <a:cubicBezTo>
                    <a:pt x="715606" y="382854"/>
                    <a:pt x="738898" y="374218"/>
                    <a:pt x="681418" y="334391"/>
                  </a:cubicBezTo>
                  <a:cubicBezTo>
                    <a:pt x="525056" y="225983"/>
                    <a:pt x="520052" y="287693"/>
                    <a:pt x="486333" y="194182"/>
                  </a:cubicBezTo>
                  <a:cubicBezTo>
                    <a:pt x="460133" y="121526"/>
                    <a:pt x="497344" y="182346"/>
                    <a:pt x="450786" y="60337"/>
                  </a:cubicBezTo>
                  <a:cubicBezTo>
                    <a:pt x="389419" y="45211"/>
                    <a:pt x="353809" y="25323"/>
                    <a:pt x="297433" y="6350"/>
                  </a:cubicBezTo>
                  <a:lnTo>
                    <a:pt x="256108" y="66586"/>
                  </a:lnTo>
                  <a:cubicBezTo>
                    <a:pt x="108749" y="224853"/>
                    <a:pt x="216230" y="129070"/>
                    <a:pt x="160032" y="247154"/>
                  </a:cubicBezTo>
                  <a:cubicBezTo>
                    <a:pt x="138048" y="293395"/>
                    <a:pt x="102958" y="302793"/>
                    <a:pt x="71780" y="339381"/>
                  </a:cubicBezTo>
                  <a:cubicBezTo>
                    <a:pt x="33451" y="384365"/>
                    <a:pt x="35902" y="412737"/>
                    <a:pt x="6350" y="455053"/>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sp>
          <p:nvSpPr>
            <p:cNvPr id="31" name="Freeform 3">
              <a:extLst>
                <a:ext uri="{FF2B5EF4-FFF2-40B4-BE49-F238E27FC236}">
                  <a16:creationId xmlns:a16="http://schemas.microsoft.com/office/drawing/2014/main" id="{47013777-3BD3-4E66-B3AE-D2D760CBB6DD}"/>
                </a:ext>
              </a:extLst>
            </p:cNvPr>
            <p:cNvSpPr/>
            <p:nvPr/>
          </p:nvSpPr>
          <p:spPr>
            <a:xfrm>
              <a:off x="6380388" y="1853179"/>
              <a:ext cx="447939" cy="253047"/>
            </a:xfrm>
            <a:custGeom>
              <a:avLst/>
              <a:gdLst>
                <a:gd name="connsiteX0" fmla="*/ 596772 w 857550"/>
                <a:gd name="connsiteY0" fmla="*/ 448233 h 484441"/>
                <a:gd name="connsiteX1" fmla="*/ 767638 w 857550"/>
                <a:gd name="connsiteY1" fmla="*/ 478091 h 484441"/>
                <a:gd name="connsiteX2" fmla="*/ 850086 w 857550"/>
                <a:gd name="connsiteY2" fmla="*/ 459714 h 484441"/>
                <a:gd name="connsiteX3" fmla="*/ 747191 w 857550"/>
                <a:gd name="connsiteY3" fmla="*/ 355549 h 484441"/>
                <a:gd name="connsiteX4" fmla="*/ 665340 w 857550"/>
                <a:gd name="connsiteY4" fmla="*/ 270891 h 484441"/>
                <a:gd name="connsiteX5" fmla="*/ 657021 w 857550"/>
                <a:gd name="connsiteY5" fmla="*/ 265264 h 484441"/>
                <a:gd name="connsiteX6" fmla="*/ 620521 w 857550"/>
                <a:gd name="connsiteY6" fmla="*/ 246252 h 484441"/>
                <a:gd name="connsiteX7" fmla="*/ 651725 w 857550"/>
                <a:gd name="connsiteY7" fmla="*/ 162661 h 484441"/>
                <a:gd name="connsiteX8" fmla="*/ 621969 w 857550"/>
                <a:gd name="connsiteY8" fmla="*/ 204241 h 484441"/>
                <a:gd name="connsiteX9" fmla="*/ 567778 w 857550"/>
                <a:gd name="connsiteY9" fmla="*/ 158457 h 484441"/>
                <a:gd name="connsiteX10" fmla="*/ 520293 w 857550"/>
                <a:gd name="connsiteY10" fmla="*/ 141147 h 484441"/>
                <a:gd name="connsiteX11" fmla="*/ 558406 w 857550"/>
                <a:gd name="connsiteY11" fmla="*/ 14414 h 484441"/>
                <a:gd name="connsiteX12" fmla="*/ 514400 w 857550"/>
                <a:gd name="connsiteY12" fmla="*/ 6350 h 484441"/>
                <a:gd name="connsiteX13" fmla="*/ 501243 w 857550"/>
                <a:gd name="connsiteY13" fmla="*/ 114846 h 484441"/>
                <a:gd name="connsiteX14" fmla="*/ 523938 w 857550"/>
                <a:gd name="connsiteY14" fmla="*/ 232549 h 484441"/>
                <a:gd name="connsiteX15" fmla="*/ 280237 w 857550"/>
                <a:gd name="connsiteY15" fmla="*/ 116814 h 484441"/>
                <a:gd name="connsiteX16" fmla="*/ 6350 w 857550"/>
                <a:gd name="connsiteY16" fmla="*/ 17183 h 484441"/>
                <a:gd name="connsiteX17" fmla="*/ 154216 w 857550"/>
                <a:gd name="connsiteY17" fmla="*/ 116408 h 484441"/>
                <a:gd name="connsiteX18" fmla="*/ 286753 w 857550"/>
                <a:gd name="connsiteY18" fmla="*/ 248119 h 484441"/>
                <a:gd name="connsiteX19" fmla="*/ 523392 w 857550"/>
                <a:gd name="connsiteY19" fmla="*/ 385330 h 484441"/>
                <a:gd name="connsiteX20" fmla="*/ 596772 w 857550"/>
                <a:gd name="connsiteY20" fmla="*/ 448233 h 48444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Lst>
              <a:rect l="l" t="t" r="r" b="b"/>
              <a:pathLst>
                <a:path w="857550" h="484441">
                  <a:moveTo>
                    <a:pt x="596772" y="448233"/>
                  </a:moveTo>
                  <a:cubicBezTo>
                    <a:pt x="760780" y="435749"/>
                    <a:pt x="717308" y="415467"/>
                    <a:pt x="767638" y="478091"/>
                  </a:cubicBezTo>
                  <a:cubicBezTo>
                    <a:pt x="804164" y="443014"/>
                    <a:pt x="789419" y="452323"/>
                    <a:pt x="850086" y="459714"/>
                  </a:cubicBezTo>
                  <a:cubicBezTo>
                    <a:pt x="878471" y="401523"/>
                    <a:pt x="784288" y="399338"/>
                    <a:pt x="747191" y="355549"/>
                  </a:cubicBezTo>
                  <a:cubicBezTo>
                    <a:pt x="716444" y="319252"/>
                    <a:pt x="746505" y="324192"/>
                    <a:pt x="665340" y="270891"/>
                  </a:cubicBezTo>
                  <a:cubicBezTo>
                    <a:pt x="662863" y="269252"/>
                    <a:pt x="659459" y="266776"/>
                    <a:pt x="657021" y="265264"/>
                  </a:cubicBezTo>
                  <a:cubicBezTo>
                    <a:pt x="637692" y="253161"/>
                    <a:pt x="646848" y="254533"/>
                    <a:pt x="620521" y="246252"/>
                  </a:cubicBezTo>
                  <a:lnTo>
                    <a:pt x="651725" y="162661"/>
                  </a:lnTo>
                  <a:cubicBezTo>
                    <a:pt x="622668" y="187020"/>
                    <a:pt x="638847" y="166192"/>
                    <a:pt x="621969" y="204241"/>
                  </a:cubicBezTo>
                  <a:lnTo>
                    <a:pt x="567778" y="158457"/>
                  </a:lnTo>
                  <a:cubicBezTo>
                    <a:pt x="558050" y="153060"/>
                    <a:pt x="534072" y="147777"/>
                    <a:pt x="520293" y="141147"/>
                  </a:cubicBezTo>
                  <a:cubicBezTo>
                    <a:pt x="528763" y="75844"/>
                    <a:pt x="551103" y="97040"/>
                    <a:pt x="558406" y="14414"/>
                  </a:cubicBezTo>
                  <a:lnTo>
                    <a:pt x="514400" y="6350"/>
                  </a:lnTo>
                  <a:cubicBezTo>
                    <a:pt x="482904" y="35877"/>
                    <a:pt x="497293" y="48145"/>
                    <a:pt x="501243" y="114846"/>
                  </a:cubicBezTo>
                  <a:cubicBezTo>
                    <a:pt x="506932" y="211404"/>
                    <a:pt x="530821" y="176606"/>
                    <a:pt x="523938" y="232549"/>
                  </a:cubicBezTo>
                  <a:cubicBezTo>
                    <a:pt x="421411" y="253441"/>
                    <a:pt x="389001" y="142684"/>
                    <a:pt x="280237" y="116814"/>
                  </a:cubicBezTo>
                  <a:cubicBezTo>
                    <a:pt x="173659" y="91465"/>
                    <a:pt x="140563" y="431"/>
                    <a:pt x="6350" y="17183"/>
                  </a:cubicBezTo>
                  <a:cubicBezTo>
                    <a:pt x="33566" y="77571"/>
                    <a:pt x="48145" y="45783"/>
                    <a:pt x="154216" y="116408"/>
                  </a:cubicBezTo>
                  <a:cubicBezTo>
                    <a:pt x="220344" y="160464"/>
                    <a:pt x="206069" y="202895"/>
                    <a:pt x="286753" y="248119"/>
                  </a:cubicBezTo>
                  <a:cubicBezTo>
                    <a:pt x="356666" y="287299"/>
                    <a:pt x="449020" y="304939"/>
                    <a:pt x="523392" y="385330"/>
                  </a:cubicBezTo>
                  <a:cubicBezTo>
                    <a:pt x="566559" y="431977"/>
                    <a:pt x="545324" y="437362"/>
                    <a:pt x="596772" y="448233"/>
                  </a:cubicBezTo>
                </a:path>
              </a:pathLst>
            </a:custGeom>
            <a:grpFill/>
            <a:ln w="3175" cmpd="sng">
              <a:solidFill>
                <a:srgbClr val="3434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2" name="Freeform 3">
              <a:extLst>
                <a:ext uri="{FF2B5EF4-FFF2-40B4-BE49-F238E27FC236}">
                  <a16:creationId xmlns:a16="http://schemas.microsoft.com/office/drawing/2014/main" id="{7F9F80F3-FFAA-4279-9A7C-0B906604684D}"/>
                </a:ext>
              </a:extLst>
            </p:cNvPr>
            <p:cNvSpPr/>
            <p:nvPr/>
          </p:nvSpPr>
          <p:spPr>
            <a:xfrm>
              <a:off x="6842944" y="2657224"/>
              <a:ext cx="560928" cy="410732"/>
            </a:xfrm>
            <a:custGeom>
              <a:avLst/>
              <a:gdLst>
                <a:gd name="connsiteX0" fmla="*/ 831481 w 1073859"/>
                <a:gd name="connsiteY0" fmla="*/ 134124 h 786320"/>
                <a:gd name="connsiteX1" fmla="*/ 683259 w 1073859"/>
                <a:gd name="connsiteY1" fmla="*/ 97040 h 786320"/>
                <a:gd name="connsiteX2" fmla="*/ 568743 w 1073859"/>
                <a:gd name="connsiteY2" fmla="*/ 128435 h 786320"/>
                <a:gd name="connsiteX3" fmla="*/ 501383 w 1073859"/>
                <a:gd name="connsiteY3" fmla="*/ 137667 h 786320"/>
                <a:gd name="connsiteX4" fmla="*/ 440766 w 1073859"/>
                <a:gd name="connsiteY4" fmla="*/ 150495 h 786320"/>
                <a:gd name="connsiteX5" fmla="*/ 322757 w 1073859"/>
                <a:gd name="connsiteY5" fmla="*/ 157441 h 786320"/>
                <a:gd name="connsiteX6" fmla="*/ 262534 w 1073859"/>
                <a:gd name="connsiteY6" fmla="*/ 454368 h 786320"/>
                <a:gd name="connsiteX7" fmla="*/ 234073 w 1073859"/>
                <a:gd name="connsiteY7" fmla="*/ 523405 h 786320"/>
                <a:gd name="connsiteX8" fmla="*/ 141147 w 1073859"/>
                <a:gd name="connsiteY8" fmla="*/ 720864 h 786320"/>
                <a:gd name="connsiteX9" fmla="*/ 6350 w 1073859"/>
                <a:gd name="connsiteY9" fmla="*/ 779970 h 786320"/>
                <a:gd name="connsiteX10" fmla="*/ 157848 w 1073859"/>
                <a:gd name="connsiteY10" fmla="*/ 749414 h 786320"/>
                <a:gd name="connsiteX11" fmla="*/ 204393 w 1073859"/>
                <a:gd name="connsiteY11" fmla="*/ 617473 h 786320"/>
                <a:gd name="connsiteX12" fmla="*/ 274281 w 1073859"/>
                <a:gd name="connsiteY12" fmla="*/ 507491 h 786320"/>
                <a:gd name="connsiteX13" fmla="*/ 373379 w 1073859"/>
                <a:gd name="connsiteY13" fmla="*/ 329755 h 786320"/>
                <a:gd name="connsiteX14" fmla="*/ 387108 w 1073859"/>
                <a:gd name="connsiteY14" fmla="*/ 249034 h 786320"/>
                <a:gd name="connsiteX15" fmla="*/ 499338 w 1073859"/>
                <a:gd name="connsiteY15" fmla="*/ 247459 h 786320"/>
                <a:gd name="connsiteX16" fmla="*/ 689965 w 1073859"/>
                <a:gd name="connsiteY16" fmla="*/ 150469 h 786320"/>
                <a:gd name="connsiteX17" fmla="*/ 878623 w 1073859"/>
                <a:gd name="connsiteY17" fmla="*/ 251980 h 786320"/>
                <a:gd name="connsiteX18" fmla="*/ 966889 w 1073859"/>
                <a:gd name="connsiteY18" fmla="*/ 218173 h 786320"/>
                <a:gd name="connsiteX19" fmla="*/ 1056106 w 1073859"/>
                <a:gd name="connsiteY19" fmla="*/ 91351 h 786320"/>
                <a:gd name="connsiteX20" fmla="*/ 1003375 w 1073859"/>
                <a:gd name="connsiteY20" fmla="*/ 6350 h 786320"/>
                <a:gd name="connsiteX21" fmla="*/ 831481 w 1073859"/>
                <a:gd name="connsiteY21" fmla="*/ 134124 h 786320"/>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Lst>
              <a:rect l="l" t="t" r="r" b="b"/>
              <a:pathLst>
                <a:path w="1073859" h="786320">
                  <a:moveTo>
                    <a:pt x="831481" y="134124"/>
                  </a:moveTo>
                  <a:cubicBezTo>
                    <a:pt x="746924" y="123355"/>
                    <a:pt x="711453" y="102006"/>
                    <a:pt x="683259" y="97040"/>
                  </a:cubicBezTo>
                  <a:cubicBezTo>
                    <a:pt x="615530" y="85128"/>
                    <a:pt x="600506" y="120421"/>
                    <a:pt x="568743" y="128435"/>
                  </a:cubicBezTo>
                  <a:cubicBezTo>
                    <a:pt x="532510" y="137566"/>
                    <a:pt x="560311" y="118935"/>
                    <a:pt x="501383" y="137667"/>
                  </a:cubicBezTo>
                  <a:cubicBezTo>
                    <a:pt x="474700" y="146126"/>
                    <a:pt x="511149" y="161696"/>
                    <a:pt x="440766" y="150495"/>
                  </a:cubicBezTo>
                  <a:cubicBezTo>
                    <a:pt x="394271" y="143116"/>
                    <a:pt x="451763" y="114782"/>
                    <a:pt x="322757" y="157441"/>
                  </a:cubicBezTo>
                  <a:cubicBezTo>
                    <a:pt x="334708" y="396963"/>
                    <a:pt x="381927" y="291642"/>
                    <a:pt x="262534" y="454368"/>
                  </a:cubicBezTo>
                  <a:cubicBezTo>
                    <a:pt x="237921" y="487895"/>
                    <a:pt x="249478" y="487311"/>
                    <a:pt x="234073" y="523405"/>
                  </a:cubicBezTo>
                  <a:cubicBezTo>
                    <a:pt x="190080" y="626478"/>
                    <a:pt x="185635" y="495300"/>
                    <a:pt x="141147" y="720864"/>
                  </a:cubicBezTo>
                  <a:cubicBezTo>
                    <a:pt x="59651" y="733437"/>
                    <a:pt x="36385" y="714921"/>
                    <a:pt x="6350" y="779970"/>
                  </a:cubicBezTo>
                  <a:cubicBezTo>
                    <a:pt x="86664" y="764946"/>
                    <a:pt x="39496" y="747941"/>
                    <a:pt x="157848" y="749414"/>
                  </a:cubicBezTo>
                  <a:cubicBezTo>
                    <a:pt x="179120" y="707631"/>
                    <a:pt x="188404" y="664527"/>
                    <a:pt x="204393" y="617473"/>
                  </a:cubicBezTo>
                  <a:cubicBezTo>
                    <a:pt x="229463" y="543686"/>
                    <a:pt x="212725" y="610768"/>
                    <a:pt x="274281" y="507491"/>
                  </a:cubicBezTo>
                  <a:cubicBezTo>
                    <a:pt x="301726" y="461479"/>
                    <a:pt x="345046" y="456069"/>
                    <a:pt x="373379" y="329755"/>
                  </a:cubicBezTo>
                  <a:cubicBezTo>
                    <a:pt x="381025" y="295668"/>
                    <a:pt x="371640" y="292265"/>
                    <a:pt x="387108" y="249034"/>
                  </a:cubicBezTo>
                  <a:lnTo>
                    <a:pt x="499338" y="247459"/>
                  </a:lnTo>
                  <a:cubicBezTo>
                    <a:pt x="516521" y="239903"/>
                    <a:pt x="589939" y="165455"/>
                    <a:pt x="689965" y="150469"/>
                  </a:cubicBezTo>
                  <a:cubicBezTo>
                    <a:pt x="737616" y="143332"/>
                    <a:pt x="838301" y="230466"/>
                    <a:pt x="878623" y="251980"/>
                  </a:cubicBezTo>
                  <a:cubicBezTo>
                    <a:pt x="927709" y="238442"/>
                    <a:pt x="913688" y="229527"/>
                    <a:pt x="966889" y="218173"/>
                  </a:cubicBezTo>
                  <a:cubicBezTo>
                    <a:pt x="1001699" y="210769"/>
                    <a:pt x="1104201" y="226479"/>
                    <a:pt x="1056106" y="91351"/>
                  </a:cubicBezTo>
                  <a:cubicBezTo>
                    <a:pt x="1036751" y="37007"/>
                    <a:pt x="1035012" y="44183"/>
                    <a:pt x="1003375" y="6350"/>
                  </a:cubicBezTo>
                  <a:cubicBezTo>
                    <a:pt x="943355" y="63601"/>
                    <a:pt x="965568" y="130543"/>
                    <a:pt x="831481" y="134124"/>
                  </a:cubicBezTo>
                </a:path>
              </a:pathLst>
            </a:custGeom>
            <a:grpFill/>
            <a:ln w="3175" cmpd="sng">
              <a:solidFill>
                <a:srgbClr val="3434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3" name="Freeform 3">
              <a:extLst>
                <a:ext uri="{FF2B5EF4-FFF2-40B4-BE49-F238E27FC236}">
                  <a16:creationId xmlns:a16="http://schemas.microsoft.com/office/drawing/2014/main" id="{E3E2E76F-0693-4F5A-9149-EE791CE926A4}"/>
                </a:ext>
              </a:extLst>
            </p:cNvPr>
            <p:cNvSpPr/>
            <p:nvPr/>
          </p:nvSpPr>
          <p:spPr>
            <a:xfrm>
              <a:off x="6937303" y="3264577"/>
              <a:ext cx="279196" cy="169401"/>
            </a:xfrm>
            <a:custGeom>
              <a:avLst/>
              <a:gdLst>
                <a:gd name="connsiteX0" fmla="*/ 6350 w 534503"/>
                <a:gd name="connsiteY0" fmla="*/ 61087 h 324307"/>
                <a:gd name="connsiteX1" fmla="*/ 57518 w 534503"/>
                <a:gd name="connsiteY1" fmla="*/ 118427 h 324307"/>
                <a:gd name="connsiteX2" fmla="*/ 125183 w 534503"/>
                <a:gd name="connsiteY2" fmla="*/ 106159 h 324307"/>
                <a:gd name="connsiteX3" fmla="*/ 152819 w 534503"/>
                <a:gd name="connsiteY3" fmla="*/ 189585 h 324307"/>
                <a:gd name="connsiteX4" fmla="*/ 207670 w 534503"/>
                <a:gd name="connsiteY4" fmla="*/ 165036 h 324307"/>
                <a:gd name="connsiteX5" fmla="*/ 313855 w 534503"/>
                <a:gd name="connsiteY5" fmla="*/ 207594 h 324307"/>
                <a:gd name="connsiteX6" fmla="*/ 379145 w 534503"/>
                <a:gd name="connsiteY6" fmla="*/ 214363 h 324307"/>
                <a:gd name="connsiteX7" fmla="*/ 466038 w 534503"/>
                <a:gd name="connsiteY7" fmla="*/ 277990 h 324307"/>
                <a:gd name="connsiteX8" fmla="*/ 503923 w 534503"/>
                <a:gd name="connsiteY8" fmla="*/ 317957 h 324307"/>
                <a:gd name="connsiteX9" fmla="*/ 519150 w 534503"/>
                <a:gd name="connsiteY9" fmla="*/ 243154 h 324307"/>
                <a:gd name="connsiteX10" fmla="*/ 455777 w 534503"/>
                <a:gd name="connsiteY10" fmla="*/ 232283 h 324307"/>
                <a:gd name="connsiteX11" fmla="*/ 459308 w 534503"/>
                <a:gd name="connsiteY11" fmla="*/ 157251 h 324307"/>
                <a:gd name="connsiteX12" fmla="*/ 526415 w 534503"/>
                <a:gd name="connsiteY12" fmla="*/ 81851 h 324307"/>
                <a:gd name="connsiteX13" fmla="*/ 473430 w 534503"/>
                <a:gd name="connsiteY13" fmla="*/ 124104 h 324307"/>
                <a:gd name="connsiteX14" fmla="*/ 406882 w 534503"/>
                <a:gd name="connsiteY14" fmla="*/ 75933 h 324307"/>
                <a:gd name="connsiteX15" fmla="*/ 379171 w 534503"/>
                <a:gd name="connsiteY15" fmla="*/ 143014 h 324307"/>
                <a:gd name="connsiteX16" fmla="*/ 276605 w 534503"/>
                <a:gd name="connsiteY16" fmla="*/ 6350 h 324307"/>
                <a:gd name="connsiteX17" fmla="*/ 288581 w 534503"/>
                <a:gd name="connsiteY17" fmla="*/ 122326 h 324307"/>
                <a:gd name="connsiteX18" fmla="*/ 143281 w 534503"/>
                <a:gd name="connsiteY18" fmla="*/ 59448 h 324307"/>
                <a:gd name="connsiteX19" fmla="*/ 6350 w 534503"/>
                <a:gd name="connsiteY19" fmla="*/ 61087 h 3243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Lst>
              <a:rect l="l" t="t" r="r" b="b"/>
              <a:pathLst>
                <a:path w="534503" h="324307">
                  <a:moveTo>
                    <a:pt x="6350" y="61087"/>
                  </a:moveTo>
                  <a:cubicBezTo>
                    <a:pt x="59943" y="95961"/>
                    <a:pt x="18363" y="97269"/>
                    <a:pt x="57518" y="118427"/>
                  </a:cubicBezTo>
                  <a:cubicBezTo>
                    <a:pt x="123735" y="154165"/>
                    <a:pt x="52272" y="115659"/>
                    <a:pt x="125183" y="106159"/>
                  </a:cubicBezTo>
                  <a:cubicBezTo>
                    <a:pt x="125082" y="176263"/>
                    <a:pt x="116979" y="132219"/>
                    <a:pt x="152819" y="189585"/>
                  </a:cubicBezTo>
                  <a:lnTo>
                    <a:pt x="207670" y="165036"/>
                  </a:lnTo>
                  <a:cubicBezTo>
                    <a:pt x="283743" y="147650"/>
                    <a:pt x="204241" y="168567"/>
                    <a:pt x="313855" y="207594"/>
                  </a:cubicBezTo>
                  <a:cubicBezTo>
                    <a:pt x="360476" y="224180"/>
                    <a:pt x="331813" y="201041"/>
                    <a:pt x="379145" y="214363"/>
                  </a:cubicBezTo>
                  <a:lnTo>
                    <a:pt x="466038" y="277990"/>
                  </a:lnTo>
                  <a:cubicBezTo>
                    <a:pt x="506920" y="328930"/>
                    <a:pt x="444804" y="302895"/>
                    <a:pt x="503923" y="317957"/>
                  </a:cubicBezTo>
                  <a:cubicBezTo>
                    <a:pt x="538974" y="285165"/>
                    <a:pt x="528408" y="300278"/>
                    <a:pt x="519150" y="243154"/>
                  </a:cubicBezTo>
                  <a:cubicBezTo>
                    <a:pt x="461886" y="250393"/>
                    <a:pt x="477811" y="268579"/>
                    <a:pt x="455777" y="232283"/>
                  </a:cubicBezTo>
                  <a:cubicBezTo>
                    <a:pt x="433361" y="195364"/>
                    <a:pt x="451256" y="210363"/>
                    <a:pt x="459308" y="157251"/>
                  </a:cubicBezTo>
                  <a:cubicBezTo>
                    <a:pt x="477875" y="126492"/>
                    <a:pt x="531367" y="166243"/>
                    <a:pt x="526415" y="81851"/>
                  </a:cubicBezTo>
                  <a:lnTo>
                    <a:pt x="473430" y="124104"/>
                  </a:lnTo>
                  <a:lnTo>
                    <a:pt x="406882" y="75933"/>
                  </a:lnTo>
                  <a:lnTo>
                    <a:pt x="379171" y="143014"/>
                  </a:lnTo>
                  <a:cubicBezTo>
                    <a:pt x="350113" y="106946"/>
                    <a:pt x="350532" y="34226"/>
                    <a:pt x="276605" y="6350"/>
                  </a:cubicBezTo>
                  <a:cubicBezTo>
                    <a:pt x="305219" y="88125"/>
                    <a:pt x="318858" y="48450"/>
                    <a:pt x="288581" y="122326"/>
                  </a:cubicBezTo>
                  <a:cubicBezTo>
                    <a:pt x="153961" y="155524"/>
                    <a:pt x="251917" y="97244"/>
                    <a:pt x="143281" y="59448"/>
                  </a:cubicBezTo>
                  <a:cubicBezTo>
                    <a:pt x="94322" y="42418"/>
                    <a:pt x="47205" y="44145"/>
                    <a:pt x="6350" y="61087"/>
                  </a:cubicBezTo>
                </a:path>
              </a:pathLst>
            </a:custGeom>
            <a:grpFill/>
            <a:ln w="3175" cmpd="sng">
              <a:solidFill>
                <a:srgbClr val="3434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4" name="Freeform 3">
              <a:extLst>
                <a:ext uri="{FF2B5EF4-FFF2-40B4-BE49-F238E27FC236}">
                  <a16:creationId xmlns:a16="http://schemas.microsoft.com/office/drawing/2014/main" id="{25FEBF60-8DEC-43B9-B824-0649F0EFCAA9}"/>
                </a:ext>
              </a:extLst>
            </p:cNvPr>
            <p:cNvSpPr/>
            <p:nvPr/>
          </p:nvSpPr>
          <p:spPr>
            <a:xfrm>
              <a:off x="5995567" y="1148973"/>
              <a:ext cx="90486" cy="278779"/>
            </a:xfrm>
            <a:custGeom>
              <a:avLst/>
              <a:gdLst>
                <a:gd name="connsiteX0" fmla="*/ 155537 w 173229"/>
                <a:gd name="connsiteY0" fmla="*/ 199466 h 533704"/>
                <a:gd name="connsiteX1" fmla="*/ 147599 w 173229"/>
                <a:gd name="connsiteY1" fmla="*/ 23876 h 533704"/>
                <a:gd name="connsiteX2" fmla="*/ 9397 w 173229"/>
                <a:gd name="connsiteY2" fmla="*/ 6350 h 533704"/>
                <a:gd name="connsiteX3" fmla="*/ 75348 w 173229"/>
                <a:gd name="connsiteY3" fmla="*/ 46532 h 533704"/>
                <a:gd name="connsiteX4" fmla="*/ 77534 w 173229"/>
                <a:gd name="connsiteY4" fmla="*/ 146164 h 533704"/>
                <a:gd name="connsiteX5" fmla="*/ 6350 w 173229"/>
                <a:gd name="connsiteY5" fmla="*/ 188163 h 533704"/>
                <a:gd name="connsiteX6" fmla="*/ 47142 w 173229"/>
                <a:gd name="connsiteY6" fmla="*/ 408292 h 533704"/>
                <a:gd name="connsiteX7" fmla="*/ 124142 w 173229"/>
                <a:gd name="connsiteY7" fmla="*/ 527354 h 533704"/>
                <a:gd name="connsiteX8" fmla="*/ 131051 w 173229"/>
                <a:gd name="connsiteY8" fmla="*/ 369265 h 533704"/>
                <a:gd name="connsiteX9" fmla="*/ 155537 w 173229"/>
                <a:gd name="connsiteY9" fmla="*/ 199466 h 53370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173229" h="533704">
                  <a:moveTo>
                    <a:pt x="155537" y="199466"/>
                  </a:moveTo>
                  <a:cubicBezTo>
                    <a:pt x="170497" y="151701"/>
                    <a:pt x="173469" y="65773"/>
                    <a:pt x="147599" y="23876"/>
                  </a:cubicBezTo>
                  <a:lnTo>
                    <a:pt x="9397" y="6350"/>
                  </a:lnTo>
                  <a:lnTo>
                    <a:pt x="75348" y="46532"/>
                  </a:lnTo>
                  <a:lnTo>
                    <a:pt x="77534" y="146164"/>
                  </a:lnTo>
                  <a:cubicBezTo>
                    <a:pt x="45237" y="175450"/>
                    <a:pt x="30975" y="167182"/>
                    <a:pt x="6350" y="188163"/>
                  </a:cubicBezTo>
                  <a:cubicBezTo>
                    <a:pt x="176822" y="231089"/>
                    <a:pt x="45770" y="316014"/>
                    <a:pt x="47142" y="408292"/>
                  </a:cubicBezTo>
                  <a:cubicBezTo>
                    <a:pt x="47917" y="459308"/>
                    <a:pt x="68859" y="524192"/>
                    <a:pt x="124142" y="527354"/>
                  </a:cubicBezTo>
                  <a:cubicBezTo>
                    <a:pt x="120446" y="437769"/>
                    <a:pt x="97738" y="473849"/>
                    <a:pt x="131051" y="369265"/>
                  </a:cubicBezTo>
                  <a:cubicBezTo>
                    <a:pt x="145783" y="322999"/>
                    <a:pt x="157124" y="247688"/>
                    <a:pt x="155537" y="199466"/>
                  </a:cubicBezTo>
                </a:path>
              </a:pathLst>
            </a:custGeom>
            <a:grpFill/>
            <a:ln w="3175" cmpd="sng">
              <a:solidFill>
                <a:srgbClr val="34344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8" name="Freeform 3">
              <a:extLst>
                <a:ext uri="{FF2B5EF4-FFF2-40B4-BE49-F238E27FC236}">
                  <a16:creationId xmlns:a16="http://schemas.microsoft.com/office/drawing/2014/main" id="{4A47BE5D-4485-4F21-AA2E-51D85825CAD2}"/>
                </a:ext>
              </a:extLst>
            </p:cNvPr>
            <p:cNvSpPr/>
            <p:nvPr/>
          </p:nvSpPr>
          <p:spPr>
            <a:xfrm>
              <a:off x="4407478" y="2168843"/>
              <a:ext cx="794054" cy="406872"/>
            </a:xfrm>
            <a:custGeom>
              <a:avLst/>
              <a:gdLst>
                <a:gd name="connsiteX0" fmla="*/ 6350 w 1520164"/>
                <a:gd name="connsiteY0" fmla="*/ 725411 h 778929"/>
                <a:gd name="connsiteX1" fmla="*/ 35572 w 1520164"/>
                <a:gd name="connsiteY1" fmla="*/ 744842 h 778929"/>
                <a:gd name="connsiteX2" fmla="*/ 137705 w 1520164"/>
                <a:gd name="connsiteY2" fmla="*/ 772579 h 778929"/>
                <a:gd name="connsiteX3" fmla="*/ 482104 w 1520164"/>
                <a:gd name="connsiteY3" fmla="*/ 620458 h 778929"/>
                <a:gd name="connsiteX4" fmla="*/ 634288 w 1520164"/>
                <a:gd name="connsiteY4" fmla="*/ 603427 h 778929"/>
                <a:gd name="connsiteX5" fmla="*/ 845502 w 1520164"/>
                <a:gd name="connsiteY5" fmla="*/ 483882 h 778929"/>
                <a:gd name="connsiteX6" fmla="*/ 1050137 w 1520164"/>
                <a:gd name="connsiteY6" fmla="*/ 346202 h 778929"/>
                <a:gd name="connsiteX7" fmla="*/ 1113688 w 1520164"/>
                <a:gd name="connsiteY7" fmla="*/ 352209 h 778929"/>
                <a:gd name="connsiteX8" fmla="*/ 1077569 w 1520164"/>
                <a:gd name="connsiteY8" fmla="*/ 282320 h 778929"/>
                <a:gd name="connsiteX9" fmla="*/ 1190586 w 1520164"/>
                <a:gd name="connsiteY9" fmla="*/ 324040 h 778929"/>
                <a:gd name="connsiteX10" fmla="*/ 1249832 w 1520164"/>
                <a:gd name="connsiteY10" fmla="*/ 310553 h 778929"/>
                <a:gd name="connsiteX11" fmla="*/ 1301724 w 1520164"/>
                <a:gd name="connsiteY11" fmla="*/ 320039 h 778929"/>
                <a:gd name="connsiteX12" fmla="*/ 1398346 w 1520164"/>
                <a:gd name="connsiteY12" fmla="*/ 283679 h 778929"/>
                <a:gd name="connsiteX13" fmla="*/ 1513814 w 1520164"/>
                <a:gd name="connsiteY13" fmla="*/ 272821 h 778929"/>
                <a:gd name="connsiteX14" fmla="*/ 1459699 w 1520164"/>
                <a:gd name="connsiteY14" fmla="*/ 177507 h 778929"/>
                <a:gd name="connsiteX15" fmla="*/ 1411998 w 1520164"/>
                <a:gd name="connsiteY15" fmla="*/ 169329 h 778929"/>
                <a:gd name="connsiteX16" fmla="*/ 1226819 w 1520164"/>
                <a:gd name="connsiteY16" fmla="*/ 179742 h 778929"/>
                <a:gd name="connsiteX17" fmla="*/ 1168196 w 1520164"/>
                <a:gd name="connsiteY17" fmla="*/ 178155 h 778929"/>
                <a:gd name="connsiteX18" fmla="*/ 994702 w 1520164"/>
                <a:gd name="connsiteY18" fmla="*/ 224231 h 778929"/>
                <a:gd name="connsiteX19" fmla="*/ 889241 w 1520164"/>
                <a:gd name="connsiteY19" fmla="*/ 183984 h 778929"/>
                <a:gd name="connsiteX20" fmla="*/ 884440 w 1520164"/>
                <a:gd name="connsiteY20" fmla="*/ 195313 h 778929"/>
                <a:gd name="connsiteX21" fmla="*/ 880109 w 1520164"/>
                <a:gd name="connsiteY21" fmla="*/ 206552 h 778929"/>
                <a:gd name="connsiteX22" fmla="*/ 856894 w 1520164"/>
                <a:gd name="connsiteY22" fmla="*/ 261975 h 778929"/>
                <a:gd name="connsiteX23" fmla="*/ 848537 w 1520164"/>
                <a:gd name="connsiteY23" fmla="*/ 206870 h 778929"/>
                <a:gd name="connsiteX24" fmla="*/ 863294 w 1520164"/>
                <a:gd name="connsiteY24" fmla="*/ 186220 h 778929"/>
                <a:gd name="connsiteX25" fmla="*/ 773937 w 1520164"/>
                <a:gd name="connsiteY25" fmla="*/ 159524 h 778929"/>
                <a:gd name="connsiteX26" fmla="*/ 764323 w 1520164"/>
                <a:gd name="connsiteY26" fmla="*/ 155194 h 778929"/>
                <a:gd name="connsiteX27" fmla="*/ 689762 w 1520164"/>
                <a:gd name="connsiteY27" fmla="*/ 79883 h 778929"/>
                <a:gd name="connsiteX28" fmla="*/ 574611 w 1520164"/>
                <a:gd name="connsiteY28" fmla="*/ 55410 h 778929"/>
                <a:gd name="connsiteX29" fmla="*/ 551586 w 1520164"/>
                <a:gd name="connsiteY29" fmla="*/ 49504 h 778929"/>
                <a:gd name="connsiteX30" fmla="*/ 471017 w 1520164"/>
                <a:gd name="connsiteY30" fmla="*/ 13957 h 778929"/>
                <a:gd name="connsiteX31" fmla="*/ 462267 w 1520164"/>
                <a:gd name="connsiteY31" fmla="*/ 6350 h 778929"/>
                <a:gd name="connsiteX32" fmla="*/ 445071 w 1520164"/>
                <a:gd name="connsiteY32" fmla="*/ 247700 h 778929"/>
                <a:gd name="connsiteX33" fmla="*/ 149618 w 1520164"/>
                <a:gd name="connsiteY33" fmla="*/ 411988 h 778929"/>
                <a:gd name="connsiteX34" fmla="*/ 43662 w 1520164"/>
                <a:gd name="connsiteY34" fmla="*/ 562571 h 778929"/>
                <a:gd name="connsiteX35" fmla="*/ 6350 w 1520164"/>
                <a:gd name="connsiteY35" fmla="*/ 725411 h 77892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 ang="35">
                  <a:pos x="connsiteX35" y="connsiteY35"/>
                </a:cxn>
              </a:cxnLst>
              <a:rect l="l" t="t" r="r" b="b"/>
              <a:pathLst>
                <a:path w="1520164" h="778929">
                  <a:moveTo>
                    <a:pt x="6350" y="725411"/>
                  </a:moveTo>
                  <a:cubicBezTo>
                    <a:pt x="21932" y="738835"/>
                    <a:pt x="11899" y="733437"/>
                    <a:pt x="35572" y="744842"/>
                  </a:cubicBezTo>
                  <a:lnTo>
                    <a:pt x="137705" y="772579"/>
                  </a:lnTo>
                  <a:cubicBezTo>
                    <a:pt x="180149" y="570953"/>
                    <a:pt x="325577" y="626236"/>
                    <a:pt x="482104" y="620458"/>
                  </a:cubicBezTo>
                  <a:cubicBezTo>
                    <a:pt x="535254" y="618489"/>
                    <a:pt x="577773" y="604037"/>
                    <a:pt x="634288" y="603427"/>
                  </a:cubicBezTo>
                  <a:cubicBezTo>
                    <a:pt x="830910" y="601319"/>
                    <a:pt x="736307" y="578954"/>
                    <a:pt x="845502" y="483882"/>
                  </a:cubicBezTo>
                  <a:cubicBezTo>
                    <a:pt x="942542" y="399376"/>
                    <a:pt x="969403" y="493217"/>
                    <a:pt x="1050137" y="346202"/>
                  </a:cubicBezTo>
                  <a:cubicBezTo>
                    <a:pt x="1102347" y="359155"/>
                    <a:pt x="1073353" y="370027"/>
                    <a:pt x="1113688" y="352209"/>
                  </a:cubicBezTo>
                  <a:cubicBezTo>
                    <a:pt x="1093571" y="306158"/>
                    <a:pt x="1094180" y="344728"/>
                    <a:pt x="1077569" y="282320"/>
                  </a:cubicBezTo>
                  <a:cubicBezTo>
                    <a:pt x="1182458" y="294449"/>
                    <a:pt x="1131658" y="319379"/>
                    <a:pt x="1190586" y="324040"/>
                  </a:cubicBezTo>
                  <a:cubicBezTo>
                    <a:pt x="1234452" y="327494"/>
                    <a:pt x="1226121" y="313194"/>
                    <a:pt x="1249832" y="310553"/>
                  </a:cubicBezTo>
                  <a:cubicBezTo>
                    <a:pt x="1310411" y="303771"/>
                    <a:pt x="1234312" y="316115"/>
                    <a:pt x="1301724" y="320039"/>
                  </a:cubicBezTo>
                  <a:cubicBezTo>
                    <a:pt x="1352029" y="322973"/>
                    <a:pt x="1359395" y="285330"/>
                    <a:pt x="1398346" y="283679"/>
                  </a:cubicBezTo>
                  <a:cubicBezTo>
                    <a:pt x="1455762" y="281241"/>
                    <a:pt x="1404861" y="328879"/>
                    <a:pt x="1513814" y="272821"/>
                  </a:cubicBezTo>
                  <a:lnTo>
                    <a:pt x="1459699" y="177507"/>
                  </a:lnTo>
                  <a:cubicBezTo>
                    <a:pt x="1432750" y="178676"/>
                    <a:pt x="1451736" y="167144"/>
                    <a:pt x="1411998" y="169329"/>
                  </a:cubicBezTo>
                  <a:cubicBezTo>
                    <a:pt x="1364310" y="171932"/>
                    <a:pt x="1316621" y="203441"/>
                    <a:pt x="1226819" y="179742"/>
                  </a:cubicBezTo>
                  <a:cubicBezTo>
                    <a:pt x="1157084" y="161315"/>
                    <a:pt x="1226870" y="178689"/>
                    <a:pt x="1168196" y="178155"/>
                  </a:cubicBezTo>
                  <a:cubicBezTo>
                    <a:pt x="1067434" y="177203"/>
                    <a:pt x="1130261" y="106349"/>
                    <a:pt x="994702" y="224231"/>
                  </a:cubicBezTo>
                  <a:cubicBezTo>
                    <a:pt x="932306" y="211175"/>
                    <a:pt x="973137" y="199008"/>
                    <a:pt x="889241" y="183984"/>
                  </a:cubicBezTo>
                  <a:cubicBezTo>
                    <a:pt x="887196" y="187540"/>
                    <a:pt x="885405" y="192481"/>
                    <a:pt x="884440" y="195313"/>
                  </a:cubicBezTo>
                  <a:cubicBezTo>
                    <a:pt x="883500" y="198094"/>
                    <a:pt x="881125" y="203200"/>
                    <a:pt x="880109" y="206552"/>
                  </a:cubicBezTo>
                  <a:lnTo>
                    <a:pt x="856894" y="261975"/>
                  </a:lnTo>
                  <a:cubicBezTo>
                    <a:pt x="854481" y="234518"/>
                    <a:pt x="842111" y="231431"/>
                    <a:pt x="848537" y="206870"/>
                  </a:cubicBezTo>
                  <a:lnTo>
                    <a:pt x="863294" y="186220"/>
                  </a:lnTo>
                  <a:cubicBezTo>
                    <a:pt x="801636" y="183362"/>
                    <a:pt x="818400" y="180009"/>
                    <a:pt x="773937" y="159524"/>
                  </a:cubicBezTo>
                  <a:cubicBezTo>
                    <a:pt x="770978" y="158140"/>
                    <a:pt x="767308" y="156527"/>
                    <a:pt x="764323" y="155194"/>
                  </a:cubicBezTo>
                  <a:cubicBezTo>
                    <a:pt x="654151" y="105702"/>
                    <a:pt x="745108" y="156845"/>
                    <a:pt x="689762" y="79883"/>
                  </a:cubicBezTo>
                  <a:cubicBezTo>
                    <a:pt x="572172" y="116382"/>
                    <a:pt x="669670" y="92278"/>
                    <a:pt x="574611" y="55410"/>
                  </a:cubicBezTo>
                  <a:lnTo>
                    <a:pt x="551586" y="49504"/>
                  </a:lnTo>
                  <a:cubicBezTo>
                    <a:pt x="547128" y="48323"/>
                    <a:pt x="477761" y="36067"/>
                    <a:pt x="471017" y="13957"/>
                  </a:cubicBezTo>
                  <a:cubicBezTo>
                    <a:pt x="469480" y="8978"/>
                    <a:pt x="465404" y="8610"/>
                    <a:pt x="462267" y="6350"/>
                  </a:cubicBezTo>
                  <a:cubicBezTo>
                    <a:pt x="419722" y="175056"/>
                    <a:pt x="468909" y="160121"/>
                    <a:pt x="445071" y="247700"/>
                  </a:cubicBezTo>
                  <a:cubicBezTo>
                    <a:pt x="275297" y="203149"/>
                    <a:pt x="294703" y="297281"/>
                    <a:pt x="149618" y="411988"/>
                  </a:cubicBezTo>
                  <a:cubicBezTo>
                    <a:pt x="99428" y="451649"/>
                    <a:pt x="39992" y="483628"/>
                    <a:pt x="43662" y="562571"/>
                  </a:cubicBezTo>
                  <a:cubicBezTo>
                    <a:pt x="46049" y="614400"/>
                    <a:pt x="102692" y="699008"/>
                    <a:pt x="6350" y="725411"/>
                  </a:cubicBezTo>
                </a:path>
              </a:pathLst>
            </a:cu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bg1"/>
                </a:solidFill>
              </a:endParaRPr>
            </a:p>
          </p:txBody>
        </p:sp>
      </p:grpSp>
      <p:sp>
        <p:nvSpPr>
          <p:cNvPr id="39" name="Овал 38">
            <a:extLst>
              <a:ext uri="{FF2B5EF4-FFF2-40B4-BE49-F238E27FC236}">
                <a16:creationId xmlns:a16="http://schemas.microsoft.com/office/drawing/2014/main" id="{38CF7C07-F3F3-4832-A912-F6174B21685F}"/>
              </a:ext>
            </a:extLst>
          </p:cNvPr>
          <p:cNvSpPr/>
          <p:nvPr/>
        </p:nvSpPr>
        <p:spPr>
          <a:xfrm>
            <a:off x="4096725" y="5356150"/>
            <a:ext cx="204113" cy="204113"/>
          </a:xfrm>
          <a:prstGeom prst="ellipse">
            <a:avLst/>
          </a:pr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600">
              <a:solidFill>
                <a:schemeClr val="bg1"/>
              </a:solidFill>
            </a:endParaRPr>
          </a:p>
        </p:txBody>
      </p:sp>
      <p:sp>
        <p:nvSpPr>
          <p:cNvPr id="41" name="Овал 40">
            <a:extLst>
              <a:ext uri="{FF2B5EF4-FFF2-40B4-BE49-F238E27FC236}">
                <a16:creationId xmlns:a16="http://schemas.microsoft.com/office/drawing/2014/main" id="{B999D3C7-FEAB-4153-B298-0B05EA27ED78}"/>
              </a:ext>
            </a:extLst>
          </p:cNvPr>
          <p:cNvSpPr/>
          <p:nvPr/>
        </p:nvSpPr>
        <p:spPr>
          <a:xfrm>
            <a:off x="5600877" y="5234778"/>
            <a:ext cx="204113" cy="204113"/>
          </a:xfrm>
          <a:prstGeom prst="ellipse">
            <a:avLst/>
          </a:pr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600">
              <a:solidFill>
                <a:schemeClr val="bg1"/>
              </a:solidFill>
            </a:endParaRPr>
          </a:p>
        </p:txBody>
      </p:sp>
      <p:grpSp>
        <p:nvGrpSpPr>
          <p:cNvPr id="52" name="Групувати 51">
            <a:extLst>
              <a:ext uri="{FF2B5EF4-FFF2-40B4-BE49-F238E27FC236}">
                <a16:creationId xmlns:a16="http://schemas.microsoft.com/office/drawing/2014/main" id="{7CE62608-82D6-496C-BB22-8E4F3CD0307D}"/>
              </a:ext>
            </a:extLst>
          </p:cNvPr>
          <p:cNvGrpSpPr/>
          <p:nvPr/>
        </p:nvGrpSpPr>
        <p:grpSpPr>
          <a:xfrm>
            <a:off x="996645" y="5642292"/>
            <a:ext cx="5899362" cy="1255874"/>
            <a:chOff x="996645" y="5642292"/>
            <a:chExt cx="5899362" cy="1255874"/>
          </a:xfrm>
        </p:grpSpPr>
        <p:sp>
          <p:nvSpPr>
            <p:cNvPr id="42" name="Прямокутник 41">
              <a:extLst>
                <a:ext uri="{FF2B5EF4-FFF2-40B4-BE49-F238E27FC236}">
                  <a16:creationId xmlns:a16="http://schemas.microsoft.com/office/drawing/2014/main" id="{156A341E-F41E-4ADB-A168-909701FDE489}"/>
                </a:ext>
              </a:extLst>
            </p:cNvPr>
            <p:cNvSpPr/>
            <p:nvPr/>
          </p:nvSpPr>
          <p:spPr>
            <a:xfrm>
              <a:off x="1174851" y="6250146"/>
              <a:ext cx="2823380" cy="261610"/>
            </a:xfrm>
            <a:prstGeom prst="rect">
              <a:avLst/>
            </a:prstGeom>
          </p:spPr>
          <p:txBody>
            <a:bodyPr wrap="square">
              <a:spAutoFit/>
            </a:bodyPr>
            <a:lstStyle/>
            <a:p>
              <a:r>
                <a:rPr lang="en-US" sz="1100" dirty="0">
                  <a:solidFill>
                    <a:schemeClr val="bg1"/>
                  </a:solidFill>
                  <a:latin typeface="Segoe UI" panose="020B0502040204020203" pitchFamily="34" charset="0"/>
                  <a:cs typeface="Segoe UI" panose="020B0502040204020203" pitchFamily="34" charset="0"/>
                </a:rPr>
                <a:t>Adopted</a:t>
              </a:r>
              <a:endParaRPr lang="uk-UA" sz="1100" dirty="0">
                <a:solidFill>
                  <a:schemeClr val="bg1"/>
                </a:solidFill>
                <a:latin typeface="Segoe UI" panose="020B0502040204020203" pitchFamily="34" charset="0"/>
                <a:cs typeface="Segoe UI" panose="020B0502040204020203" pitchFamily="34" charset="0"/>
              </a:endParaRPr>
            </a:p>
          </p:txBody>
        </p:sp>
        <p:sp>
          <p:nvSpPr>
            <p:cNvPr id="43" name="Прямокутник 42">
              <a:extLst>
                <a:ext uri="{FF2B5EF4-FFF2-40B4-BE49-F238E27FC236}">
                  <a16:creationId xmlns:a16="http://schemas.microsoft.com/office/drawing/2014/main" id="{C97B327C-10C0-4279-BB95-003D74B4614C}"/>
                </a:ext>
              </a:extLst>
            </p:cNvPr>
            <p:cNvSpPr/>
            <p:nvPr/>
          </p:nvSpPr>
          <p:spPr>
            <a:xfrm>
              <a:off x="1068553" y="6242136"/>
              <a:ext cx="45719" cy="627881"/>
            </a:xfrm>
            <a:prstGeom prst="rect">
              <a:avLst/>
            </a:prstGeom>
            <a:solidFill>
              <a:srgbClr val="F0F757">
                <a:alpha val="27000"/>
              </a:srgbClr>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600">
                <a:solidFill>
                  <a:schemeClr val="bg1"/>
                </a:solidFill>
              </a:endParaRPr>
            </a:p>
          </p:txBody>
        </p:sp>
        <p:sp>
          <p:nvSpPr>
            <p:cNvPr id="44" name="Прямокутник 43">
              <a:extLst>
                <a:ext uri="{FF2B5EF4-FFF2-40B4-BE49-F238E27FC236}">
                  <a16:creationId xmlns:a16="http://schemas.microsoft.com/office/drawing/2014/main" id="{00A61A4E-DE10-49D3-9CBD-3A135BB8ABCD}"/>
                </a:ext>
              </a:extLst>
            </p:cNvPr>
            <p:cNvSpPr/>
            <p:nvPr/>
          </p:nvSpPr>
          <p:spPr>
            <a:xfrm>
              <a:off x="2471747" y="6231060"/>
              <a:ext cx="2492376" cy="261610"/>
            </a:xfrm>
            <a:prstGeom prst="rect">
              <a:avLst/>
            </a:prstGeom>
          </p:spPr>
          <p:txBody>
            <a:bodyPr wrap="square">
              <a:spAutoFit/>
            </a:bodyPr>
            <a:lstStyle/>
            <a:p>
              <a:r>
                <a:rPr lang="en-US" sz="1100" dirty="0">
                  <a:solidFill>
                    <a:schemeClr val="bg1"/>
                  </a:solidFill>
                  <a:latin typeface="Segoe UI" panose="020B0502040204020203" pitchFamily="34" charset="0"/>
                  <a:cs typeface="Segoe UI" panose="020B0502040204020203" pitchFamily="34" charset="0"/>
                </a:rPr>
                <a:t>In progress</a:t>
              </a:r>
              <a:endParaRPr lang="uk-UA" sz="1100" dirty="0"/>
            </a:p>
          </p:txBody>
        </p:sp>
        <p:sp>
          <p:nvSpPr>
            <p:cNvPr id="45" name="Прямокутник 44">
              <a:extLst>
                <a:ext uri="{FF2B5EF4-FFF2-40B4-BE49-F238E27FC236}">
                  <a16:creationId xmlns:a16="http://schemas.microsoft.com/office/drawing/2014/main" id="{F7F5FBEC-0593-4F6C-BACF-E3515135B7C7}"/>
                </a:ext>
              </a:extLst>
            </p:cNvPr>
            <p:cNvSpPr/>
            <p:nvPr/>
          </p:nvSpPr>
          <p:spPr>
            <a:xfrm>
              <a:off x="2381590" y="6250146"/>
              <a:ext cx="45719" cy="627881"/>
            </a:xfrm>
            <a:prstGeom prst="rect">
              <a:avLst/>
            </a:prstGeom>
            <a:solidFill>
              <a:srgbClr val="F0F757">
                <a:alpha val="15000"/>
              </a:srgbClr>
            </a:solidFill>
            <a:ln w="31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600">
                <a:solidFill>
                  <a:schemeClr val="bg1"/>
                </a:solidFill>
              </a:endParaRPr>
            </a:p>
          </p:txBody>
        </p:sp>
        <p:sp>
          <p:nvSpPr>
            <p:cNvPr id="46" name="Прямокутник 45">
              <a:extLst>
                <a:ext uri="{FF2B5EF4-FFF2-40B4-BE49-F238E27FC236}">
                  <a16:creationId xmlns:a16="http://schemas.microsoft.com/office/drawing/2014/main" id="{D19E49F5-C6E1-4805-BD9D-1200BE3EB4BD}"/>
                </a:ext>
              </a:extLst>
            </p:cNvPr>
            <p:cNvSpPr/>
            <p:nvPr/>
          </p:nvSpPr>
          <p:spPr>
            <a:xfrm>
              <a:off x="4403631" y="6250146"/>
              <a:ext cx="2492376" cy="261610"/>
            </a:xfrm>
            <a:prstGeom prst="rect">
              <a:avLst/>
            </a:prstGeom>
          </p:spPr>
          <p:txBody>
            <a:bodyPr wrap="square">
              <a:spAutoFit/>
            </a:bodyPr>
            <a:lstStyle/>
            <a:p>
              <a:r>
                <a:rPr lang="en-US" sz="1100" dirty="0">
                  <a:solidFill>
                    <a:schemeClr val="bg1"/>
                  </a:solidFill>
                  <a:latin typeface="Segoe UI" panose="020B0502040204020203" pitchFamily="34" charset="0"/>
                  <a:cs typeface="Segoe UI" panose="020B0502040204020203" pitchFamily="34" charset="0"/>
                </a:rPr>
                <a:t>To be adopted</a:t>
              </a:r>
              <a:endParaRPr lang="uk-UA" sz="1100" dirty="0"/>
            </a:p>
          </p:txBody>
        </p:sp>
        <p:sp>
          <p:nvSpPr>
            <p:cNvPr id="47" name="Прямокутник 46">
              <a:extLst>
                <a:ext uri="{FF2B5EF4-FFF2-40B4-BE49-F238E27FC236}">
                  <a16:creationId xmlns:a16="http://schemas.microsoft.com/office/drawing/2014/main" id="{922CEECA-5404-4EB8-90EE-ABCBC35E8F19}"/>
                </a:ext>
              </a:extLst>
            </p:cNvPr>
            <p:cNvSpPr/>
            <p:nvPr/>
          </p:nvSpPr>
          <p:spPr>
            <a:xfrm>
              <a:off x="4340415" y="6270285"/>
              <a:ext cx="45719" cy="627881"/>
            </a:xfrm>
            <a:prstGeom prst="rect">
              <a:avLst/>
            </a:prstGeom>
            <a:solidFill>
              <a:srgbClr val="4F4F71"/>
            </a:solidFill>
            <a:ln w="3175" cmpd="sng">
              <a:solidFill>
                <a:srgbClr val="3434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600">
                <a:solidFill>
                  <a:schemeClr val="bg1"/>
                </a:solidFill>
              </a:endParaRPr>
            </a:p>
          </p:txBody>
        </p:sp>
        <p:sp>
          <p:nvSpPr>
            <p:cNvPr id="50" name="Прямокутник 49">
              <a:extLst>
                <a:ext uri="{FF2B5EF4-FFF2-40B4-BE49-F238E27FC236}">
                  <a16:creationId xmlns:a16="http://schemas.microsoft.com/office/drawing/2014/main" id="{5B52A5C6-024E-42CE-BAC4-56E7647BE6BD}"/>
                </a:ext>
              </a:extLst>
            </p:cNvPr>
            <p:cNvSpPr/>
            <p:nvPr/>
          </p:nvSpPr>
          <p:spPr>
            <a:xfrm>
              <a:off x="996645" y="5642292"/>
              <a:ext cx="4572000" cy="307777"/>
            </a:xfrm>
            <a:prstGeom prst="rect">
              <a:avLst/>
            </a:prstGeom>
          </p:spPr>
          <p:txBody>
            <a:bodyPr>
              <a:spAutoFit/>
            </a:bodyPr>
            <a:lstStyle/>
            <a:p>
              <a:r>
                <a:rPr lang="en-US" sz="1400" dirty="0">
                  <a:solidFill>
                    <a:schemeClr val="bg1"/>
                  </a:solidFill>
                  <a:latin typeface="Segoe UI" panose="020B0502040204020203" pitchFamily="34" charset="0"/>
                  <a:cs typeface="Segoe UI" panose="020B0502040204020203" pitchFamily="34" charset="0"/>
                </a:rPr>
                <a:t>Regional policies:</a:t>
              </a:r>
              <a:endParaRPr lang="uk-UA" sz="1400" dirty="0"/>
            </a:p>
          </p:txBody>
        </p:sp>
      </p:grpSp>
      <p:sp>
        <p:nvSpPr>
          <p:cNvPr id="53" name="Прямокутник 52">
            <a:extLst>
              <a:ext uri="{FF2B5EF4-FFF2-40B4-BE49-F238E27FC236}">
                <a16:creationId xmlns:a16="http://schemas.microsoft.com/office/drawing/2014/main" id="{2A2CBDA8-C57A-48A9-8FB4-37F633B79777}"/>
              </a:ext>
            </a:extLst>
          </p:cNvPr>
          <p:cNvSpPr/>
          <p:nvPr/>
        </p:nvSpPr>
        <p:spPr>
          <a:xfrm>
            <a:off x="0" y="-13153"/>
            <a:ext cx="9144000" cy="6871153"/>
          </a:xfrm>
          <a:prstGeom prst="rect">
            <a:avLst/>
          </a:prstGeom>
          <a:solidFill>
            <a:srgbClr val="34344A">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TextBox 4">
            <a:extLst>
              <a:ext uri="{FF2B5EF4-FFF2-40B4-BE49-F238E27FC236}">
                <a16:creationId xmlns:a16="http://schemas.microsoft.com/office/drawing/2014/main" id="{B2A1E167-9ABB-479B-99CD-BC221C6CA1EE}"/>
              </a:ext>
            </a:extLst>
          </p:cNvPr>
          <p:cNvSpPr txBox="1"/>
          <p:nvPr/>
        </p:nvSpPr>
        <p:spPr>
          <a:xfrm>
            <a:off x="969872" y="514039"/>
            <a:ext cx="8309694" cy="461665"/>
          </a:xfrm>
          <a:prstGeom prst="rect">
            <a:avLst/>
          </a:prstGeom>
          <a:noFill/>
        </p:spPr>
        <p:txBody>
          <a:bodyPr wrap="square" rtlCol="0">
            <a:spAutoFit/>
          </a:bodyPr>
          <a:lstStyle/>
          <a:p>
            <a:r>
              <a:rPr lang="en-US" sz="2400" b="1" spc="300" dirty="0">
                <a:solidFill>
                  <a:srgbClr val="F0F757"/>
                </a:solidFill>
                <a:latin typeface="Segoe UI" pitchFamily="34" charset="0"/>
                <a:ea typeface="Segoe UI" pitchFamily="34" charset="0"/>
                <a:cs typeface="Segoe UI" pitchFamily="34" charset="0"/>
              </a:rPr>
              <a:t>REGIONAL POLICIES</a:t>
            </a:r>
            <a:endParaRPr lang="uk-UA" sz="2400" b="1" spc="300" dirty="0">
              <a:solidFill>
                <a:srgbClr val="F0F757"/>
              </a:solidFill>
              <a:latin typeface="Segoe UI" pitchFamily="34" charset="0"/>
              <a:ea typeface="Segoe UI" pitchFamily="34" charset="0"/>
              <a:cs typeface="Segoe UI" pitchFamily="34" charset="0"/>
            </a:endParaRPr>
          </a:p>
        </p:txBody>
      </p:sp>
      <p:sp>
        <p:nvSpPr>
          <p:cNvPr id="54" name="Прямокутник 53">
            <a:extLst>
              <a:ext uri="{FF2B5EF4-FFF2-40B4-BE49-F238E27FC236}">
                <a16:creationId xmlns:a16="http://schemas.microsoft.com/office/drawing/2014/main" id="{CBC966F0-CC52-462C-B6D7-9E0994939917}"/>
              </a:ext>
            </a:extLst>
          </p:cNvPr>
          <p:cNvSpPr/>
          <p:nvPr/>
        </p:nvSpPr>
        <p:spPr>
          <a:xfrm>
            <a:off x="989272" y="2423150"/>
            <a:ext cx="4572000" cy="923330"/>
          </a:xfrm>
          <a:prstGeom prst="rect">
            <a:avLst/>
          </a:prstGeom>
        </p:spPr>
        <p:txBody>
          <a:bodyPr wrap="square">
            <a:spAutoFit/>
          </a:bodyPr>
          <a:lstStyle/>
          <a:p>
            <a:pPr lvl="0" defTabSz="914400">
              <a:defRPr/>
            </a:pPr>
            <a:r>
              <a:rPr lang="uk-UA" dirty="0">
                <a:solidFill>
                  <a:schemeClr val="bg1"/>
                </a:solidFill>
                <a:latin typeface="Segoe UI Light" panose="020B0502040204020203" pitchFamily="34" charset="0"/>
                <a:ea typeface="Segoe UI" pitchFamily="34" charset="0"/>
                <a:cs typeface="Segoe UI Light" panose="020B0502040204020203" pitchFamily="34" charset="0"/>
              </a:rPr>
              <a:t>21</a:t>
            </a:r>
            <a:r>
              <a:rPr lang="en-US" dirty="0">
                <a:solidFill>
                  <a:schemeClr val="bg1"/>
                </a:solidFill>
                <a:latin typeface="Segoe UI Light" panose="020B0502040204020203" pitchFamily="34" charset="0"/>
                <a:ea typeface="Segoe UI" pitchFamily="34" charset="0"/>
                <a:cs typeface="Segoe UI Light" panose="020B0502040204020203" pitchFamily="34" charset="0"/>
              </a:rPr>
              <a:t> from 27 regions</a:t>
            </a:r>
            <a:r>
              <a:rPr lang="uk-UA" dirty="0">
                <a:solidFill>
                  <a:schemeClr val="bg1"/>
                </a:solidFill>
                <a:latin typeface="Segoe UI Light" panose="020B0502040204020203" pitchFamily="34" charset="0"/>
                <a:ea typeface="Segoe UI" pitchFamily="34" charset="0"/>
                <a:cs typeface="Segoe UI Light" panose="020B0502040204020203" pitchFamily="34" charset="0"/>
              </a:rPr>
              <a:t> </a:t>
            </a:r>
            <a:r>
              <a:rPr lang="en-US" dirty="0">
                <a:solidFill>
                  <a:schemeClr val="bg1"/>
                </a:solidFill>
                <a:latin typeface="Segoe UI Light" panose="020B0502040204020203" pitchFamily="34" charset="0"/>
                <a:ea typeface="Segoe UI" pitchFamily="34" charset="0"/>
                <a:cs typeface="Segoe UI Light" panose="020B0502040204020203" pitchFamily="34" charset="0"/>
              </a:rPr>
              <a:t>adopted local policies on funding of social care services</a:t>
            </a:r>
          </a:p>
          <a:p>
            <a:pPr lvl="0" defTabSz="914400">
              <a:defRPr/>
            </a:pPr>
            <a:endParaRPr lang="uk-UA" dirty="0">
              <a:solidFill>
                <a:schemeClr val="bg1"/>
              </a:solidFill>
              <a:latin typeface="Segoe UI Light" panose="020B0502040204020203" pitchFamily="34" charset="0"/>
              <a:ea typeface="Segoe UI" pitchFamily="34" charset="0"/>
              <a:cs typeface="Segoe UI Light" panose="020B0502040204020203" pitchFamily="34" charset="0"/>
            </a:endParaRPr>
          </a:p>
        </p:txBody>
      </p:sp>
      <p:cxnSp>
        <p:nvCxnSpPr>
          <p:cNvPr id="55" name="Пряма сполучна лінія 54">
            <a:extLst>
              <a:ext uri="{FF2B5EF4-FFF2-40B4-BE49-F238E27FC236}">
                <a16:creationId xmlns:a16="http://schemas.microsoft.com/office/drawing/2014/main" id="{864330F6-3A04-4FEE-88FA-A48A365927EB}"/>
              </a:ext>
            </a:extLst>
          </p:cNvPr>
          <p:cNvCxnSpPr>
            <a:cxnSpLocks/>
          </p:cNvCxnSpPr>
          <p:nvPr/>
        </p:nvCxnSpPr>
        <p:spPr>
          <a:xfrm>
            <a:off x="1070492" y="3151345"/>
            <a:ext cx="428805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7" name="Рисунок 56">
            <a:extLst>
              <a:ext uri="{FF2B5EF4-FFF2-40B4-BE49-F238E27FC236}">
                <a16:creationId xmlns:a16="http://schemas.microsoft.com/office/drawing/2014/main" id="{5523FF8D-36C8-44A4-8B61-105EDE551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48086" y="5514312"/>
            <a:ext cx="1012149" cy="379678"/>
          </a:xfrm>
          <a:prstGeom prst="rect">
            <a:avLst/>
          </a:prstGeom>
        </p:spPr>
      </p:pic>
    </p:spTree>
    <p:extLst>
      <p:ext uri="{BB962C8B-B14F-4D97-AF65-F5344CB8AC3E}">
        <p14:creationId xmlns:p14="http://schemas.microsoft.com/office/powerpoint/2010/main" val="257260782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1915</TotalTime>
  <Words>1274</Words>
  <Application>Microsoft Office PowerPoint</Application>
  <PresentationFormat>Екран (4:3)</PresentationFormat>
  <Paragraphs>199</Paragraphs>
  <Slides>15</Slides>
  <Notes>15</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15</vt:i4>
      </vt:variant>
    </vt:vector>
  </HeadingPairs>
  <TitlesOfParts>
    <vt:vector size="23" baseType="lpstr">
      <vt:lpstr>等线</vt:lpstr>
      <vt:lpstr>Arial</vt:lpstr>
      <vt:lpstr>Calibri</vt:lpstr>
      <vt:lpstr>Calibri Light</vt:lpstr>
      <vt:lpstr>Segoe UI</vt:lpstr>
      <vt:lpstr>Segoe UI Light</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Ковальчук Ярина</dc:creator>
  <cp:lastModifiedBy>DiVo</cp:lastModifiedBy>
  <cp:revision>51</cp:revision>
  <dcterms:created xsi:type="dcterms:W3CDTF">2018-07-19T10:58:00Z</dcterms:created>
  <dcterms:modified xsi:type="dcterms:W3CDTF">2018-07-23T10:07:22Z</dcterms:modified>
</cp:coreProperties>
</file>